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37"/>
  </p:notesMasterIdLst>
  <p:handoutMasterIdLst>
    <p:handoutMasterId r:id="rId38"/>
  </p:handoutMasterIdLst>
  <p:sldIdLst>
    <p:sldId id="258" r:id="rId2"/>
    <p:sldId id="256" r:id="rId3"/>
    <p:sldId id="271" r:id="rId4"/>
    <p:sldId id="297" r:id="rId5"/>
    <p:sldId id="298" r:id="rId6"/>
    <p:sldId id="299" r:id="rId7"/>
    <p:sldId id="300" r:id="rId8"/>
    <p:sldId id="301" r:id="rId9"/>
    <p:sldId id="309" r:id="rId10"/>
    <p:sldId id="311" r:id="rId11"/>
    <p:sldId id="323" r:id="rId12"/>
    <p:sldId id="313" r:id="rId13"/>
    <p:sldId id="312" r:id="rId14"/>
    <p:sldId id="331" r:id="rId15"/>
    <p:sldId id="340" r:id="rId16"/>
    <p:sldId id="341" r:id="rId17"/>
    <p:sldId id="339" r:id="rId18"/>
    <p:sldId id="315" r:id="rId19"/>
    <p:sldId id="328" r:id="rId20"/>
    <p:sldId id="325" r:id="rId21"/>
    <p:sldId id="317" r:id="rId22"/>
    <p:sldId id="326" r:id="rId23"/>
    <p:sldId id="330" r:id="rId24"/>
    <p:sldId id="324" r:id="rId25"/>
    <p:sldId id="327" r:id="rId26"/>
    <p:sldId id="329" r:id="rId27"/>
    <p:sldId id="333" r:id="rId28"/>
    <p:sldId id="318" r:id="rId29"/>
    <p:sldId id="334" r:id="rId30"/>
    <p:sldId id="319" r:id="rId31"/>
    <p:sldId id="308" r:id="rId32"/>
    <p:sldId id="343" r:id="rId33"/>
    <p:sldId id="304" r:id="rId34"/>
    <p:sldId id="335" r:id="rId35"/>
    <p:sldId id="307" r:id="rId36"/>
  </p:sldIdLst>
  <p:sldSz cx="12192000" cy="6858000"/>
  <p:notesSz cx="6797675" cy="99282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예린 반" initials="예반" lastIdx="1" clrIdx="0">
    <p:extLst>
      <p:ext uri="{19B8F6BF-5375-455C-9EA6-DF929625EA0E}">
        <p15:presenceInfo xmlns:p15="http://schemas.microsoft.com/office/powerpoint/2012/main" userId="207176f33025a61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F3F9"/>
    <a:srgbClr val="6CA8E5"/>
    <a:srgbClr val="81ADD9"/>
    <a:srgbClr val="C9DCEF"/>
    <a:srgbClr val="B5CFE9"/>
    <a:srgbClr val="276693"/>
    <a:srgbClr val="F9F9F9"/>
    <a:srgbClr val="40BAD2"/>
    <a:srgbClr val="D1E1F1"/>
    <a:srgbClr val="E2E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06" autoAdjust="0"/>
    <p:restoredTop sz="94660"/>
  </p:normalViewPr>
  <p:slideViewPr>
    <p:cSldViewPr snapToGrid="0">
      <p:cViewPr>
        <p:scale>
          <a:sx n="66" d="100"/>
          <a:sy n="66" d="100"/>
        </p:scale>
        <p:origin x="394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C6ADA6-AC69-4E7A-B4CA-EEA3EF88F5EB}" type="datetimeFigureOut">
              <a:rPr lang="ko-KR" altLang="en-US" smtClean="0"/>
              <a:t>2019-10-10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E3C8D0-45D8-413D-A382-091B74DDEA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77124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47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027EB3-5641-4231-92EC-DE3D1E15CFD9}" type="datetimeFigureOut">
              <a:rPr lang="ko-KR" altLang="en-US" smtClean="0"/>
              <a:t>2019-10-09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78375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07A8F9-CFEB-4308-8F0B-3EE3C0D591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4184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10/9/2019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10/9/2019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10/9/2019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10/9/2019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10/9/2019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10/9/2019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hyperlink" Target="https://pixabay.com/fr/curseur-main-la-souris-cliquez-sur-148819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pixabay.com/fr/curseur-main-la-souris-cliquez-sur-148819/" TargetMode="Externa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hyperlink" Target="https://pixabay.com/fr/curseur-main-la-souris-cliquez-sur-148819/" TargetMode="Externa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hyperlink" Target="https://pixabay.com/fr/curseur-main-la-souris-cliquez-sur-148819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fr/curseur-main-la-souris-cliquez-sur-148819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JPG"/><Relationship Id="rId3" Type="http://schemas.openxmlformats.org/officeDocument/2006/relationships/image" Target="../media/image43.png"/><Relationship Id="rId7" Type="http://schemas.openxmlformats.org/officeDocument/2006/relationships/image" Target="../media/image46.JP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png"/><Relationship Id="rId5" Type="http://schemas.microsoft.com/office/2007/relationships/hdphoto" Target="../media/hdphoto1.wdp"/><Relationship Id="rId4" Type="http://schemas.openxmlformats.org/officeDocument/2006/relationships/image" Target="../media/image4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2"/>
          <a:srcRect l="34533" t="51279" r="34987"/>
          <a:stretch/>
        </p:blipFill>
        <p:spPr>
          <a:xfrm>
            <a:off x="4596727" y="3489128"/>
            <a:ext cx="3145985" cy="3368872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3894113" y="1453513"/>
            <a:ext cx="440377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spc="-15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모닝</a:t>
            </a:r>
            <a:r>
              <a:rPr lang="ko-KR" altLang="en-US" sz="6600" spc="-15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라이스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073521" y="4573399"/>
            <a:ext cx="36491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-150" dirty="0">
                <a:latin typeface="맑은 고딕" panose="020B0503020000020004" pitchFamily="50" charset="-127"/>
                <a:ea typeface="맑은 고딕" panose="020B0503020000020004" pitchFamily="50" charset="-127"/>
                <a:cs typeface="THE외계인설명서" panose="02020503020101020101" pitchFamily="18" charset="-127"/>
              </a:rPr>
              <a:t>2017038023 </a:t>
            </a:r>
            <a:r>
              <a:rPr lang="ko-KR" altLang="en-US" sz="2400" b="1" spc="-150" dirty="0">
                <a:latin typeface="맑은 고딕" panose="020B0503020000020004" pitchFamily="50" charset="-127"/>
                <a:ea typeface="맑은 고딕" panose="020B0503020000020004" pitchFamily="50" charset="-127"/>
                <a:cs typeface="THE외계인설명서" panose="02020503020101020101" pitchFamily="18" charset="-127"/>
              </a:rPr>
              <a:t>반예린</a:t>
            </a:r>
            <a:endParaRPr lang="en-US" altLang="ko-KR" sz="2400" b="1" spc="-150" dirty="0">
              <a:latin typeface="맑은 고딕" panose="020B0503020000020004" pitchFamily="50" charset="-127"/>
              <a:ea typeface="맑은 고딕" panose="020B0503020000020004" pitchFamily="50" charset="-127"/>
              <a:cs typeface="THE외계인설명서" panose="02020503020101020101" pitchFamily="18" charset="-127"/>
            </a:endParaRPr>
          </a:p>
          <a:p>
            <a:pPr algn="ctr"/>
            <a:r>
              <a:rPr lang="en-US" altLang="ko-KR" sz="2400" b="1" spc="-150" dirty="0">
                <a:latin typeface="맑은 고딕" panose="020B0503020000020004" pitchFamily="50" charset="-127"/>
                <a:ea typeface="맑은 고딕" panose="020B0503020000020004" pitchFamily="50" charset="-127"/>
                <a:cs typeface="THE외계인설명서" panose="02020503020101020101" pitchFamily="18" charset="-127"/>
              </a:rPr>
              <a:t>2017038013 </a:t>
            </a:r>
            <a:r>
              <a:rPr lang="ko-KR" altLang="en-US" sz="2400" b="1" spc="-150" dirty="0" err="1">
                <a:latin typeface="맑은 고딕" panose="020B0503020000020004" pitchFamily="50" charset="-127"/>
                <a:ea typeface="맑은 고딕" panose="020B0503020000020004" pitchFamily="50" charset="-127"/>
                <a:cs typeface="THE외계인설명서" panose="02020503020101020101" pitchFamily="18" charset="-127"/>
              </a:rPr>
              <a:t>하재명</a:t>
            </a:r>
            <a:endParaRPr lang="en-US" altLang="ko-KR" sz="2400" b="1" spc="-150" dirty="0">
              <a:latin typeface="맑은 고딕" panose="020B0503020000020004" pitchFamily="50" charset="-127"/>
              <a:ea typeface="맑은 고딕" panose="020B0503020000020004" pitchFamily="50" charset="-127"/>
              <a:cs typeface="THE외계인설명서" panose="02020503020101020101" pitchFamily="18" charset="-127"/>
            </a:endParaRPr>
          </a:p>
          <a:p>
            <a:pPr algn="ctr"/>
            <a:r>
              <a:rPr lang="en-US" altLang="ko-KR" sz="2400" b="1" spc="-150" dirty="0">
                <a:latin typeface="맑은 고딕" panose="020B0503020000020004" pitchFamily="50" charset="-127"/>
                <a:ea typeface="맑은 고딕" panose="020B0503020000020004" pitchFamily="50" charset="-127"/>
                <a:cs typeface="THE외계인설명서" panose="02020503020101020101" pitchFamily="18" charset="-127"/>
              </a:rPr>
              <a:t>2015041073 </a:t>
            </a:r>
            <a:r>
              <a:rPr lang="ko-KR" altLang="en-US" sz="2400" b="1" spc="-150" dirty="0">
                <a:latin typeface="맑은 고딕" panose="020B0503020000020004" pitchFamily="50" charset="-127"/>
                <a:ea typeface="맑은 고딕" panose="020B0503020000020004" pitchFamily="50" charset="-127"/>
                <a:cs typeface="THE외계인설명서" panose="02020503020101020101" pitchFamily="18" charset="-127"/>
              </a:rPr>
              <a:t>송은정</a:t>
            </a:r>
            <a:endParaRPr lang="en-US" altLang="ko-KR" sz="2400" b="1" spc="-150" dirty="0">
              <a:latin typeface="맑은 고딕" panose="020B0503020000020004" pitchFamily="50" charset="-127"/>
              <a:ea typeface="맑은 고딕" panose="020B0503020000020004" pitchFamily="50" charset="-127"/>
              <a:cs typeface="THE외계인설명서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0784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645D0A87-AF9F-4BC6-8DF7-F09A4DB06044}"/>
              </a:ext>
            </a:extLst>
          </p:cNvPr>
          <p:cNvGrpSpPr/>
          <p:nvPr/>
        </p:nvGrpSpPr>
        <p:grpSpPr>
          <a:xfrm>
            <a:off x="6458342" y="1581113"/>
            <a:ext cx="4920858" cy="4135104"/>
            <a:chOff x="6458342" y="1581113"/>
            <a:chExt cx="4920858" cy="413510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6D43AFB4-81E6-4665-9F5E-53ED0EBDC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58342" y="1581113"/>
              <a:ext cx="4920858" cy="413510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88069E83-9972-48E7-A299-7BBD90D149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37818" y="1889051"/>
              <a:ext cx="3338182" cy="3471450"/>
            </a:xfrm>
            <a:prstGeom prst="rect">
              <a:avLst/>
            </a:prstGeom>
          </p:spPr>
        </p:pic>
      </p:grpSp>
      <p:sp>
        <p:nvSpPr>
          <p:cNvPr id="25" name="직사각형 24"/>
          <p:cNvSpPr/>
          <p:nvPr/>
        </p:nvSpPr>
        <p:spPr>
          <a:xfrm>
            <a:off x="0" y="0"/>
            <a:ext cx="3826565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270364" y="106317"/>
            <a:ext cx="33057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dirty="0"/>
              <a:t>구현 기능</a:t>
            </a:r>
            <a:r>
              <a:rPr lang="en-US" altLang="ko-KR" dirty="0"/>
              <a:t>(</a:t>
            </a:r>
            <a:r>
              <a:rPr lang="ko-KR" altLang="en-US" dirty="0"/>
              <a:t>기업 소개 페이지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16536A-A92E-4042-BE27-88BE6A0124E1}"/>
              </a:ext>
            </a:extLst>
          </p:cNvPr>
          <p:cNvSpPr txBox="1"/>
          <p:nvPr/>
        </p:nvSpPr>
        <p:spPr>
          <a:xfrm>
            <a:off x="7660096" y="5854878"/>
            <a:ext cx="2765279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/>
              <a:t>&lt;</a:t>
            </a:r>
            <a:r>
              <a:rPr lang="ko-KR" altLang="en-US" sz="1600" b="1" dirty="0"/>
              <a:t>이용방법 안내 페이지</a:t>
            </a:r>
            <a:r>
              <a:rPr lang="en-US" altLang="ko-KR" sz="1600" b="1" dirty="0"/>
              <a:t>&gt;</a:t>
            </a:r>
            <a:endParaRPr lang="ko-KR" altLang="en-US" sz="1600" b="1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46EBD0F-F7DD-4F2C-AAF6-D365388A42BF}"/>
              </a:ext>
            </a:extLst>
          </p:cNvPr>
          <p:cNvSpPr/>
          <p:nvPr/>
        </p:nvSpPr>
        <p:spPr>
          <a:xfrm>
            <a:off x="6694341" y="2267857"/>
            <a:ext cx="655533" cy="16281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D8A4FB2-8AF4-4100-8055-8F0DF9B950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870" y="1311639"/>
            <a:ext cx="5243305" cy="212166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DC7AAA24-7D58-4570-A436-1EEB67945910}"/>
              </a:ext>
            </a:extLst>
          </p:cNvPr>
          <p:cNvSpPr/>
          <p:nvPr/>
        </p:nvSpPr>
        <p:spPr>
          <a:xfrm>
            <a:off x="568878" y="1738264"/>
            <a:ext cx="655533" cy="16281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C21EC6-E6C2-4E99-A78A-26F7A179CA88}"/>
              </a:ext>
            </a:extLst>
          </p:cNvPr>
          <p:cNvSpPr txBox="1"/>
          <p:nvPr/>
        </p:nvSpPr>
        <p:spPr>
          <a:xfrm>
            <a:off x="1517796" y="3501188"/>
            <a:ext cx="2765279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/>
              <a:t>&lt;</a:t>
            </a:r>
            <a:r>
              <a:rPr lang="ko-KR" altLang="en-US" sz="1600" b="1" dirty="0"/>
              <a:t>인사말 페이지</a:t>
            </a:r>
            <a:r>
              <a:rPr lang="en-US" altLang="ko-KR" sz="1600" b="1" dirty="0"/>
              <a:t>&gt;</a:t>
            </a:r>
            <a:endParaRPr lang="ko-KR" altLang="en-US" sz="16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1147E6E-8A1D-42ED-A30A-19226A5A0A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870" y="4058715"/>
            <a:ext cx="5292681" cy="207104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D10D2CA-A40A-4592-9CAE-1DA8096B7BFA}"/>
              </a:ext>
            </a:extLst>
          </p:cNvPr>
          <p:cNvSpPr/>
          <p:nvPr/>
        </p:nvSpPr>
        <p:spPr>
          <a:xfrm>
            <a:off x="590270" y="4890398"/>
            <a:ext cx="655533" cy="16281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EBBFFF-0D2E-4E73-9CE6-6D0F61C49AAD}"/>
              </a:ext>
            </a:extLst>
          </p:cNvPr>
          <p:cNvSpPr txBox="1"/>
          <p:nvPr/>
        </p:nvSpPr>
        <p:spPr>
          <a:xfrm>
            <a:off x="1633570" y="6239095"/>
            <a:ext cx="2765279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/>
              <a:t>&lt;</a:t>
            </a:r>
            <a:r>
              <a:rPr lang="ko-KR" altLang="en-US" sz="1600" b="1" dirty="0"/>
              <a:t>위치 안내 페이지</a:t>
            </a:r>
            <a:r>
              <a:rPr lang="en-US" altLang="ko-KR" sz="1600" b="1" dirty="0"/>
              <a:t>&gt;</a:t>
            </a:r>
            <a:endParaRPr lang="ko-KR" altLang="en-US" sz="1600" b="1" dirty="0"/>
          </a:p>
        </p:txBody>
      </p:sp>
      <p:pic>
        <p:nvPicPr>
          <p:cNvPr id="7" name="그림 6" descr="스크린샷, 모니터, 화면, 실내이(가) 표시된 사진&#10;&#10;자동 생성된 설명">
            <a:extLst>
              <a:ext uri="{FF2B5EF4-FFF2-40B4-BE49-F238E27FC236}">
                <a16:creationId xmlns:a16="http://schemas.microsoft.com/office/drawing/2014/main" id="{A3CBF03A-AB7E-465B-8BD8-DEF42132069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4266" t="26725" r="17066" b="12979"/>
          <a:stretch/>
        </p:blipFill>
        <p:spPr>
          <a:xfrm>
            <a:off x="7837818" y="1779559"/>
            <a:ext cx="3491998" cy="373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320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0"/>
            <a:ext cx="3896139" cy="4880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299380" y="87945"/>
            <a:ext cx="34163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dirty="0"/>
              <a:t>구현 기능</a:t>
            </a:r>
            <a:r>
              <a:rPr lang="en-US" altLang="ko-KR" dirty="0"/>
              <a:t>(</a:t>
            </a:r>
            <a:r>
              <a:rPr lang="ko-KR" altLang="en-US" dirty="0"/>
              <a:t>메뉴</a:t>
            </a:r>
            <a:r>
              <a:rPr lang="en-US" altLang="ko-KR" dirty="0"/>
              <a:t>&amp;</a:t>
            </a:r>
            <a:r>
              <a:rPr lang="ko-KR" altLang="en-US" dirty="0"/>
              <a:t>가격 페이지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1C2209F-8BBB-4CDC-B361-2F7EAD0CA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80" y="749176"/>
            <a:ext cx="5691648" cy="53596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3FE31C70-4412-409C-A13B-1BE780EF51A8}"/>
              </a:ext>
            </a:extLst>
          </p:cNvPr>
          <p:cNvSpPr/>
          <p:nvPr/>
        </p:nvSpPr>
        <p:spPr>
          <a:xfrm>
            <a:off x="612129" y="2310542"/>
            <a:ext cx="655533" cy="16281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FC62AD-54A8-4079-84D5-395A167C5E72}"/>
              </a:ext>
            </a:extLst>
          </p:cNvPr>
          <p:cNvSpPr txBox="1"/>
          <p:nvPr/>
        </p:nvSpPr>
        <p:spPr>
          <a:xfrm>
            <a:off x="1762564" y="6163355"/>
            <a:ext cx="2765279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/>
              <a:t>&lt;</a:t>
            </a:r>
            <a:r>
              <a:rPr lang="ko-KR" altLang="en-US" sz="1600" b="1" dirty="0" err="1"/>
              <a:t>시그니쳐</a:t>
            </a:r>
            <a:r>
              <a:rPr lang="ko-KR" altLang="en-US" sz="1600" b="1" dirty="0"/>
              <a:t> 메뉴 페이지</a:t>
            </a:r>
            <a:r>
              <a:rPr lang="en-US" altLang="ko-KR" sz="1600" b="1" dirty="0"/>
              <a:t>&gt;</a:t>
            </a:r>
            <a:endParaRPr lang="ko-KR" altLang="en-US" sz="1600" b="1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C9AAFF8-9F56-4F1C-A95C-1B05D4AAAC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3777" y="443300"/>
            <a:ext cx="4743242" cy="276193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F9F65BA8-9929-4EA0-9E23-15C3D340C83E}"/>
              </a:ext>
            </a:extLst>
          </p:cNvPr>
          <p:cNvSpPr/>
          <p:nvPr/>
        </p:nvSpPr>
        <p:spPr>
          <a:xfrm>
            <a:off x="6442170" y="816858"/>
            <a:ext cx="655533" cy="16281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15035A-3D05-4E49-BE12-B3446CFC7379}"/>
              </a:ext>
            </a:extLst>
          </p:cNvPr>
          <p:cNvSpPr txBox="1"/>
          <p:nvPr/>
        </p:nvSpPr>
        <p:spPr>
          <a:xfrm>
            <a:off x="7292758" y="3190200"/>
            <a:ext cx="2765279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/>
              <a:t>&lt;</a:t>
            </a:r>
            <a:r>
              <a:rPr lang="ko-KR" altLang="en-US" sz="1600" b="1" dirty="0"/>
              <a:t>사각도시락 메뉴 페이지</a:t>
            </a:r>
            <a:r>
              <a:rPr lang="en-US" altLang="ko-KR" sz="1600" b="1" dirty="0"/>
              <a:t>&gt;</a:t>
            </a:r>
            <a:endParaRPr lang="ko-KR" altLang="en-US" sz="1600" b="1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BCC25BC4-BB9B-4E96-96F9-90D26F8DC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3777" y="3528754"/>
            <a:ext cx="4743242" cy="295261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8B684D5-9522-4C9E-8369-6A2BF781E968}"/>
              </a:ext>
            </a:extLst>
          </p:cNvPr>
          <p:cNvSpPr txBox="1"/>
          <p:nvPr/>
        </p:nvSpPr>
        <p:spPr>
          <a:xfrm>
            <a:off x="7438732" y="6449451"/>
            <a:ext cx="2765279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/>
              <a:t>&lt;</a:t>
            </a:r>
            <a:r>
              <a:rPr lang="ko-KR" altLang="en-US" sz="1600" b="1" dirty="0"/>
              <a:t>사이드 메뉴 페이지</a:t>
            </a:r>
            <a:r>
              <a:rPr lang="en-US" altLang="ko-KR" sz="1600" b="1" dirty="0"/>
              <a:t>&gt;</a:t>
            </a:r>
            <a:endParaRPr lang="ko-KR" altLang="en-US" sz="1600" b="1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4BF4227-59A2-4AAC-88AA-768ACB9FD470}"/>
              </a:ext>
            </a:extLst>
          </p:cNvPr>
          <p:cNvSpPr/>
          <p:nvPr/>
        </p:nvSpPr>
        <p:spPr>
          <a:xfrm>
            <a:off x="6442170" y="4198174"/>
            <a:ext cx="655533" cy="16281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9420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0"/>
            <a:ext cx="4283076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148043" y="93449"/>
            <a:ext cx="39869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예약 페이지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)-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예약하기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9887971-47C7-4A31-A215-BDDCF6987584}"/>
              </a:ext>
            </a:extLst>
          </p:cNvPr>
          <p:cNvSpPr txBox="1"/>
          <p:nvPr/>
        </p:nvSpPr>
        <p:spPr>
          <a:xfrm>
            <a:off x="7932911" y="4341195"/>
            <a:ext cx="28242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&lt;</a:t>
            </a:r>
            <a:r>
              <a:rPr lang="ko-KR" altLang="en-US" sz="1600" b="1" dirty="0"/>
              <a:t>예약완료 확인 페이지</a:t>
            </a:r>
            <a:r>
              <a:rPr lang="en-US" altLang="ko-KR" sz="1600" b="1" dirty="0"/>
              <a:t>&gt;</a:t>
            </a:r>
            <a:endParaRPr lang="ko-KR" altLang="en-US" sz="16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BE29E61-5D8E-41B7-A04C-2E74603E219A}"/>
              </a:ext>
            </a:extLst>
          </p:cNvPr>
          <p:cNvSpPr txBox="1"/>
          <p:nvPr/>
        </p:nvSpPr>
        <p:spPr>
          <a:xfrm>
            <a:off x="1856845" y="6054249"/>
            <a:ext cx="28242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&lt;</a:t>
            </a:r>
            <a:r>
              <a:rPr lang="ko-KR" altLang="en-US" sz="1600" b="1" dirty="0"/>
              <a:t>예약하기 페이지</a:t>
            </a:r>
            <a:r>
              <a:rPr lang="en-US" altLang="ko-KR" sz="1600" b="1" dirty="0"/>
              <a:t>&gt;</a:t>
            </a:r>
            <a:endParaRPr lang="ko-KR" altLang="en-US" sz="1600" b="1" dirty="0"/>
          </a:p>
        </p:txBody>
      </p:sp>
      <p:sp>
        <p:nvSpPr>
          <p:cNvPr id="15" name="화살표: 아래쪽 14">
            <a:extLst>
              <a:ext uri="{FF2B5EF4-FFF2-40B4-BE49-F238E27FC236}">
                <a16:creationId xmlns:a16="http://schemas.microsoft.com/office/drawing/2014/main" id="{6F66CCBE-495E-458B-A01E-F2208C76024F}"/>
              </a:ext>
            </a:extLst>
          </p:cNvPr>
          <p:cNvSpPr/>
          <p:nvPr/>
        </p:nvSpPr>
        <p:spPr>
          <a:xfrm rot="16200000">
            <a:off x="5571748" y="2487883"/>
            <a:ext cx="493139" cy="933663"/>
          </a:xfrm>
          <a:prstGeom prst="downArrow">
            <a:avLst>
              <a:gd name="adj1" fmla="val 44342"/>
              <a:gd name="adj2" fmla="val 76859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A1D2DCA-99A7-414E-837F-75D4E44593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10" t="34058" r="13590" b="13161"/>
          <a:stretch/>
        </p:blipFill>
        <p:spPr>
          <a:xfrm>
            <a:off x="6486936" y="1749630"/>
            <a:ext cx="5214874" cy="24101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E8B15E4-59A2-4CF8-BB8F-699C5E6413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002" t="2319" r="11249" b="5403"/>
          <a:stretch/>
        </p:blipFill>
        <p:spPr>
          <a:xfrm>
            <a:off x="793304" y="769435"/>
            <a:ext cx="4166179" cy="518601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89202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 descr="스크린샷, 모니터, 실내, 벽이(가) 표시된 사진&#10;&#10;자동 생성된 설명">
            <a:extLst>
              <a:ext uri="{FF2B5EF4-FFF2-40B4-BE49-F238E27FC236}">
                <a16:creationId xmlns:a16="http://schemas.microsoft.com/office/drawing/2014/main" id="{01A5E5A8-50ED-4FA2-B1CD-CEECED10A6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979" t="29412" r="16333" b="12158"/>
          <a:stretch/>
        </p:blipFill>
        <p:spPr>
          <a:xfrm>
            <a:off x="339351" y="1125028"/>
            <a:ext cx="4948569" cy="426257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8" name="그림 17" descr="스크린샷, 모니터, 실내이(가) 표시된 사진&#10;&#10;자동 생성된 설명">
            <a:extLst>
              <a:ext uri="{FF2B5EF4-FFF2-40B4-BE49-F238E27FC236}">
                <a16:creationId xmlns:a16="http://schemas.microsoft.com/office/drawing/2014/main" id="{2A1A7B0B-7018-471B-9E0C-9C26D304A9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230" t="28450" r="16417" b="12811"/>
          <a:stretch/>
        </p:blipFill>
        <p:spPr>
          <a:xfrm>
            <a:off x="6410907" y="1125028"/>
            <a:ext cx="4538417" cy="422046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F951896A-9E46-4C51-9980-CAA50928C699}"/>
              </a:ext>
            </a:extLst>
          </p:cNvPr>
          <p:cNvSpPr/>
          <p:nvPr/>
        </p:nvSpPr>
        <p:spPr>
          <a:xfrm>
            <a:off x="-1" y="0"/>
            <a:ext cx="4204253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B017C0-55C4-484A-835C-000A62D2882B}"/>
              </a:ext>
            </a:extLst>
          </p:cNvPr>
          <p:cNvSpPr txBox="1"/>
          <p:nvPr/>
        </p:nvSpPr>
        <p:spPr>
          <a:xfrm>
            <a:off x="132016" y="105940"/>
            <a:ext cx="4679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예약 페이지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)-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예약 등록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137CBE7-F3B1-4FC0-98DB-9AB7B9FFC8E5}"/>
              </a:ext>
            </a:extLst>
          </p:cNvPr>
          <p:cNvSpPr/>
          <p:nvPr/>
        </p:nvSpPr>
        <p:spPr>
          <a:xfrm>
            <a:off x="6759396" y="4456392"/>
            <a:ext cx="4100280" cy="38545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C4BB90C1-9B58-41A6-94E0-BE32020A65DA}"/>
              </a:ext>
            </a:extLst>
          </p:cNvPr>
          <p:cNvSpPr/>
          <p:nvPr/>
        </p:nvSpPr>
        <p:spPr>
          <a:xfrm rot="16200000">
            <a:off x="5626901" y="2763413"/>
            <a:ext cx="445025" cy="943691"/>
          </a:xfrm>
          <a:prstGeom prst="downArrow">
            <a:avLst>
              <a:gd name="adj1" fmla="val 47789"/>
              <a:gd name="adj2" fmla="val 76859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0EF38E-B3F2-4E3A-97FB-709C34DFD563}"/>
              </a:ext>
            </a:extLst>
          </p:cNvPr>
          <p:cNvSpPr txBox="1"/>
          <p:nvPr/>
        </p:nvSpPr>
        <p:spPr>
          <a:xfrm>
            <a:off x="6966905" y="5428030"/>
            <a:ext cx="4761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&lt;</a:t>
            </a:r>
            <a:r>
              <a:rPr lang="ko-KR" altLang="en-US" sz="1600" b="1" dirty="0"/>
              <a:t>예약자 리스트 페이지</a:t>
            </a:r>
            <a:r>
              <a:rPr lang="en-US" altLang="ko-KR" sz="1600" b="1" dirty="0"/>
              <a:t>(</a:t>
            </a:r>
            <a:r>
              <a:rPr lang="ko-KR" altLang="en-US" sz="1600" b="1" dirty="0"/>
              <a:t>라이언님 예약 후</a:t>
            </a:r>
            <a:r>
              <a:rPr lang="en-US" altLang="ko-KR" sz="1600" b="1" dirty="0"/>
              <a:t>)&gt;</a:t>
            </a:r>
            <a:endParaRPr lang="ko-KR" altLang="en-US" sz="16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DB4830-C7A8-4750-B0D7-9746835F0A5A}"/>
              </a:ext>
            </a:extLst>
          </p:cNvPr>
          <p:cNvSpPr txBox="1"/>
          <p:nvPr/>
        </p:nvSpPr>
        <p:spPr>
          <a:xfrm>
            <a:off x="972399" y="5484016"/>
            <a:ext cx="4761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&lt;</a:t>
            </a:r>
            <a:r>
              <a:rPr lang="ko-KR" altLang="en-US" sz="1600" b="1" dirty="0"/>
              <a:t>예약자 리스트 페이지</a:t>
            </a:r>
            <a:r>
              <a:rPr lang="en-US" altLang="ko-KR" sz="1600" b="1" dirty="0"/>
              <a:t>(</a:t>
            </a:r>
            <a:r>
              <a:rPr lang="ko-KR" altLang="en-US" sz="1600" b="1" dirty="0"/>
              <a:t>라이언님 예약 전</a:t>
            </a:r>
            <a:r>
              <a:rPr lang="en-US" altLang="ko-KR" sz="1600" b="1" dirty="0"/>
              <a:t>)&gt;</a:t>
            </a:r>
            <a:endParaRPr lang="ko-KR" altLang="en-US" sz="1600" b="1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B99AB48-1F76-4A45-BA09-4F4931D7B9A5}"/>
              </a:ext>
            </a:extLst>
          </p:cNvPr>
          <p:cNvSpPr/>
          <p:nvPr/>
        </p:nvSpPr>
        <p:spPr>
          <a:xfrm>
            <a:off x="757219" y="4773681"/>
            <a:ext cx="4112831" cy="255519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03625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-1" y="0"/>
            <a:ext cx="4204253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132016" y="105940"/>
            <a:ext cx="4679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예약 페이지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)-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예약 등록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6A9692D-3301-435E-BBC3-F1AFE8D2B908}"/>
              </a:ext>
            </a:extLst>
          </p:cNvPr>
          <p:cNvSpPr/>
          <p:nvPr/>
        </p:nvSpPr>
        <p:spPr>
          <a:xfrm>
            <a:off x="3789455" y="5476461"/>
            <a:ext cx="4389123" cy="96125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BE1A6E-40AE-46B9-BF4F-BC18D531037A}"/>
              </a:ext>
            </a:extLst>
          </p:cNvPr>
          <p:cNvSpPr txBox="1"/>
          <p:nvPr/>
        </p:nvSpPr>
        <p:spPr>
          <a:xfrm>
            <a:off x="3892506" y="5632180"/>
            <a:ext cx="41830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DB</a:t>
            </a:r>
            <a:r>
              <a:rPr lang="ko-KR" altLang="en-US" b="1" dirty="0"/>
              <a:t>테이블에도</a:t>
            </a:r>
            <a:endParaRPr lang="en-US" altLang="ko-KR" b="1" dirty="0"/>
          </a:p>
          <a:p>
            <a:pPr algn="ctr"/>
            <a:r>
              <a:rPr lang="ko-KR" altLang="en-US" b="1" dirty="0"/>
              <a:t>새로운 레코드가 추가 됨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95703E8-822A-4CDB-859E-D64E8431E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647" y="982571"/>
            <a:ext cx="9810706" cy="1956780"/>
          </a:xfrm>
          <a:prstGeom prst="rect">
            <a:avLst/>
          </a:prstGeom>
        </p:spPr>
      </p:pic>
      <p:sp>
        <p:nvSpPr>
          <p:cNvPr id="16" name="화살표: 아래쪽 15">
            <a:extLst>
              <a:ext uri="{FF2B5EF4-FFF2-40B4-BE49-F238E27FC236}">
                <a16:creationId xmlns:a16="http://schemas.microsoft.com/office/drawing/2014/main" id="{BF8A38E3-DBFF-4805-85A4-2FF1B176AD63}"/>
              </a:ext>
            </a:extLst>
          </p:cNvPr>
          <p:cNvSpPr/>
          <p:nvPr/>
        </p:nvSpPr>
        <p:spPr>
          <a:xfrm>
            <a:off x="5929791" y="2894813"/>
            <a:ext cx="332417" cy="455457"/>
          </a:xfrm>
          <a:prstGeom prst="downArrow">
            <a:avLst>
              <a:gd name="adj1" fmla="val 48466"/>
              <a:gd name="adj2" fmla="val 6368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B5E83B1-8838-47C7-A3EB-A855526816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657" y="3372780"/>
            <a:ext cx="9810706" cy="1880163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3D4DFBFF-C23B-4ADC-BD4F-F783ED45791E}"/>
              </a:ext>
            </a:extLst>
          </p:cNvPr>
          <p:cNvSpPr/>
          <p:nvPr/>
        </p:nvSpPr>
        <p:spPr>
          <a:xfrm>
            <a:off x="1460300" y="4811023"/>
            <a:ext cx="9169420" cy="2083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3D09F45-D871-4F47-BE90-0BF930784390}"/>
              </a:ext>
            </a:extLst>
          </p:cNvPr>
          <p:cNvSpPr/>
          <p:nvPr/>
        </p:nvSpPr>
        <p:spPr>
          <a:xfrm>
            <a:off x="1548793" y="2506629"/>
            <a:ext cx="9401570" cy="172512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09685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스크린샷, 모니터, 실내이(가) 표시된 사진&#10;&#10;자동 생성된 설명">
            <a:extLst>
              <a:ext uri="{FF2B5EF4-FFF2-40B4-BE49-F238E27FC236}">
                <a16:creationId xmlns:a16="http://schemas.microsoft.com/office/drawing/2014/main" id="{244328B3-364A-4C16-8114-4AD7D25EB7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30" t="28450" r="16417" b="12811"/>
          <a:stretch/>
        </p:blipFill>
        <p:spPr>
          <a:xfrm>
            <a:off x="696209" y="1095187"/>
            <a:ext cx="4652097" cy="432617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F951896A-9E46-4C51-9980-CAA50928C699}"/>
              </a:ext>
            </a:extLst>
          </p:cNvPr>
          <p:cNvSpPr/>
          <p:nvPr/>
        </p:nvSpPr>
        <p:spPr>
          <a:xfrm>
            <a:off x="-1" y="0"/>
            <a:ext cx="4204253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B017C0-55C4-484A-835C-000A62D2882B}"/>
              </a:ext>
            </a:extLst>
          </p:cNvPr>
          <p:cNvSpPr txBox="1"/>
          <p:nvPr/>
        </p:nvSpPr>
        <p:spPr>
          <a:xfrm>
            <a:off x="132016" y="105940"/>
            <a:ext cx="4679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예약 페이지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)-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예약 취소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137CBE7-F3B1-4FC0-98DB-9AB7B9FFC8E5}"/>
              </a:ext>
            </a:extLst>
          </p:cNvPr>
          <p:cNvSpPr/>
          <p:nvPr/>
        </p:nvSpPr>
        <p:spPr>
          <a:xfrm>
            <a:off x="4623623" y="4510114"/>
            <a:ext cx="356842" cy="44329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C4BB90C1-9B58-41A6-94E0-BE32020A65DA}"/>
              </a:ext>
            </a:extLst>
          </p:cNvPr>
          <p:cNvSpPr/>
          <p:nvPr/>
        </p:nvSpPr>
        <p:spPr>
          <a:xfrm rot="16200000">
            <a:off x="6117101" y="2890267"/>
            <a:ext cx="445025" cy="943691"/>
          </a:xfrm>
          <a:prstGeom prst="downArrow">
            <a:avLst>
              <a:gd name="adj1" fmla="val 47789"/>
              <a:gd name="adj2" fmla="val 76859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E2E9510-D89D-4EFB-83C3-C18DEF3E7A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8973890">
            <a:off x="4928424" y="4792488"/>
            <a:ext cx="311056" cy="490335"/>
          </a:xfrm>
          <a:prstGeom prst="rect">
            <a:avLst/>
          </a:prstGeom>
        </p:spPr>
      </p:pic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D9345C77-4F99-4F44-AB15-D1F8F0468D8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721" t="42119" r="15588" b="26692"/>
          <a:stretch/>
        </p:blipFill>
        <p:spPr>
          <a:xfrm>
            <a:off x="7000849" y="2521173"/>
            <a:ext cx="4867836" cy="157561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949766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 descr="스크린샷, 모니터, 실내이(가) 표시된 사진&#10;&#10;자동 생성된 설명">
            <a:extLst>
              <a:ext uri="{FF2B5EF4-FFF2-40B4-BE49-F238E27FC236}">
                <a16:creationId xmlns:a16="http://schemas.microsoft.com/office/drawing/2014/main" id="{8CC2AAFD-7782-450B-A26A-0254421523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30" t="28450" r="16417" b="12811"/>
          <a:stretch/>
        </p:blipFill>
        <p:spPr>
          <a:xfrm>
            <a:off x="997010" y="3103358"/>
            <a:ext cx="3408444" cy="316965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7" name="그림 6" descr="스크린샷, 모니터, 실내, 벽이(가) 표시된 사진&#10;&#10;자동 생성된 설명">
            <a:extLst>
              <a:ext uri="{FF2B5EF4-FFF2-40B4-BE49-F238E27FC236}">
                <a16:creationId xmlns:a16="http://schemas.microsoft.com/office/drawing/2014/main" id="{B4798D4D-9C42-4192-A49B-77C3ED1CDD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979" t="29412" r="16333" b="12158"/>
          <a:stretch/>
        </p:blipFill>
        <p:spPr>
          <a:xfrm>
            <a:off x="6921540" y="3107390"/>
            <a:ext cx="3517259" cy="302967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5" name="직사각형 24"/>
          <p:cNvSpPr/>
          <p:nvPr/>
        </p:nvSpPr>
        <p:spPr>
          <a:xfrm>
            <a:off x="-1" y="0"/>
            <a:ext cx="4253949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102198" y="107823"/>
            <a:ext cx="39517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예약 페이지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)-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예약 취소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B40289-7635-49A6-8E78-6947AC2B9B74}"/>
              </a:ext>
            </a:extLst>
          </p:cNvPr>
          <p:cNvSpPr txBox="1"/>
          <p:nvPr/>
        </p:nvSpPr>
        <p:spPr>
          <a:xfrm>
            <a:off x="4589718" y="2734026"/>
            <a:ext cx="3582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비밀번호가 틀릴 경우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C7FECD8-0E38-4194-80A9-C2BFE4BBE3E0}"/>
              </a:ext>
            </a:extLst>
          </p:cNvPr>
          <p:cNvSpPr/>
          <p:nvPr/>
        </p:nvSpPr>
        <p:spPr>
          <a:xfrm>
            <a:off x="4474070" y="6246095"/>
            <a:ext cx="28328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비밀번호가  일치할 경우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2C52C36-AA08-463E-8E8E-AA9E335BB6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026" r="20580" b="9858"/>
          <a:stretch/>
        </p:blipFill>
        <p:spPr>
          <a:xfrm>
            <a:off x="2951780" y="805082"/>
            <a:ext cx="5877408" cy="181146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5" name="화살표: 아래쪽 14">
            <a:extLst>
              <a:ext uri="{FF2B5EF4-FFF2-40B4-BE49-F238E27FC236}">
                <a16:creationId xmlns:a16="http://schemas.microsoft.com/office/drawing/2014/main" id="{8BF019C4-EEA4-42C1-8D3E-EF4F332E945C}"/>
              </a:ext>
            </a:extLst>
          </p:cNvPr>
          <p:cNvSpPr/>
          <p:nvPr/>
        </p:nvSpPr>
        <p:spPr>
          <a:xfrm rot="16200000">
            <a:off x="5429156" y="3885541"/>
            <a:ext cx="555283" cy="1091555"/>
          </a:xfrm>
          <a:prstGeom prst="downArrow">
            <a:avLst>
              <a:gd name="adj1" fmla="val 47789"/>
              <a:gd name="adj2" fmla="val 76859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17D3C83-746C-40F6-B9AF-2F61D1309DAD}"/>
              </a:ext>
            </a:extLst>
          </p:cNvPr>
          <p:cNvSpPr/>
          <p:nvPr/>
        </p:nvSpPr>
        <p:spPr>
          <a:xfrm>
            <a:off x="1286496" y="5601612"/>
            <a:ext cx="2855587" cy="34918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20B2A5C-DDD5-4B3F-8EE7-D47CEB1D1F6E}"/>
              </a:ext>
            </a:extLst>
          </p:cNvPr>
          <p:cNvSpPr/>
          <p:nvPr/>
        </p:nvSpPr>
        <p:spPr>
          <a:xfrm>
            <a:off x="7254905" y="5622338"/>
            <a:ext cx="3020628" cy="203870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48417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-1" y="0"/>
            <a:ext cx="4204253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132016" y="105940"/>
            <a:ext cx="4679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예약 페이지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)-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예약 취소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6A9692D-3301-435E-BBC3-F1AFE8D2B908}"/>
              </a:ext>
            </a:extLst>
          </p:cNvPr>
          <p:cNvSpPr/>
          <p:nvPr/>
        </p:nvSpPr>
        <p:spPr>
          <a:xfrm>
            <a:off x="3789455" y="5476461"/>
            <a:ext cx="4389123" cy="96125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BE1A6E-40AE-46B9-BF4F-BC18D531037A}"/>
              </a:ext>
            </a:extLst>
          </p:cNvPr>
          <p:cNvSpPr txBox="1"/>
          <p:nvPr/>
        </p:nvSpPr>
        <p:spPr>
          <a:xfrm>
            <a:off x="3892506" y="5632180"/>
            <a:ext cx="41830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DB</a:t>
            </a:r>
            <a:r>
              <a:rPr lang="ko-KR" altLang="en-US" b="1" dirty="0"/>
              <a:t>테이블에도</a:t>
            </a:r>
            <a:endParaRPr lang="en-US" altLang="ko-KR" b="1" dirty="0"/>
          </a:p>
          <a:p>
            <a:pPr algn="ctr"/>
            <a:r>
              <a:rPr lang="ko-KR" altLang="en-US" b="1" dirty="0"/>
              <a:t>해당 레코드가 삭제됨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95703E8-822A-4CDB-859E-D64E8431E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647" y="3516198"/>
            <a:ext cx="9810706" cy="1956780"/>
          </a:xfrm>
          <a:prstGeom prst="rect">
            <a:avLst/>
          </a:prstGeom>
        </p:spPr>
      </p:pic>
      <p:sp>
        <p:nvSpPr>
          <p:cNvPr id="16" name="화살표: 아래쪽 15">
            <a:extLst>
              <a:ext uri="{FF2B5EF4-FFF2-40B4-BE49-F238E27FC236}">
                <a16:creationId xmlns:a16="http://schemas.microsoft.com/office/drawing/2014/main" id="{BF8A38E3-DBFF-4805-85A4-2FF1B176AD63}"/>
              </a:ext>
            </a:extLst>
          </p:cNvPr>
          <p:cNvSpPr/>
          <p:nvPr/>
        </p:nvSpPr>
        <p:spPr>
          <a:xfrm>
            <a:off x="5817807" y="2901539"/>
            <a:ext cx="332417" cy="455457"/>
          </a:xfrm>
          <a:prstGeom prst="downArrow">
            <a:avLst>
              <a:gd name="adj1" fmla="val 48466"/>
              <a:gd name="adj2" fmla="val 6368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3D09F45-D871-4F47-BE90-0BF930784390}"/>
              </a:ext>
            </a:extLst>
          </p:cNvPr>
          <p:cNvSpPr/>
          <p:nvPr/>
        </p:nvSpPr>
        <p:spPr>
          <a:xfrm>
            <a:off x="1548793" y="5040255"/>
            <a:ext cx="9205346" cy="277003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E612773-70F5-448C-A5F6-46168F6D4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657" y="1012908"/>
            <a:ext cx="9810706" cy="1880163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9A906BCC-DFBA-4B88-8B28-F2CBAB3EA5C3}"/>
              </a:ext>
            </a:extLst>
          </p:cNvPr>
          <p:cNvSpPr/>
          <p:nvPr/>
        </p:nvSpPr>
        <p:spPr>
          <a:xfrm>
            <a:off x="1460300" y="2451151"/>
            <a:ext cx="9169420" cy="2083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73590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모니터이(가) 표시된 사진&#10;&#10;자동 생성된 설명">
            <a:extLst>
              <a:ext uri="{FF2B5EF4-FFF2-40B4-BE49-F238E27FC236}">
                <a16:creationId xmlns:a16="http://schemas.microsoft.com/office/drawing/2014/main" id="{F32B8BF5-CB5B-48F9-BAD6-A3E747C620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74" t="25963" r="9202" b="11798"/>
          <a:stretch/>
        </p:blipFill>
        <p:spPr>
          <a:xfrm>
            <a:off x="6812778" y="1454531"/>
            <a:ext cx="5058137" cy="428263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420EF8D-0A4A-4BCB-B008-860E13BCD7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736" t="27020" r="11902" b="17470"/>
          <a:stretch/>
        </p:blipFill>
        <p:spPr>
          <a:xfrm>
            <a:off x="91152" y="1535853"/>
            <a:ext cx="6146572" cy="352405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CE8609D2-80C2-4D14-A752-C911AF4F7357}"/>
              </a:ext>
            </a:extLst>
          </p:cNvPr>
          <p:cNvSpPr/>
          <p:nvPr/>
        </p:nvSpPr>
        <p:spPr>
          <a:xfrm>
            <a:off x="4786532" y="4183951"/>
            <a:ext cx="753656" cy="4149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5784E95-96EB-4A55-9045-0DD0224876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18973890">
            <a:off x="5387465" y="4417560"/>
            <a:ext cx="311056" cy="490335"/>
          </a:xfrm>
          <a:prstGeom prst="rect">
            <a:avLst/>
          </a:prstGeom>
        </p:spPr>
      </p:pic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55AA47ED-88F7-4FD4-92A8-A699E2CD6100}"/>
              </a:ext>
            </a:extLst>
          </p:cNvPr>
          <p:cNvSpPr/>
          <p:nvPr/>
        </p:nvSpPr>
        <p:spPr>
          <a:xfrm rot="16200000">
            <a:off x="6321177" y="3134145"/>
            <a:ext cx="408147" cy="515257"/>
          </a:xfrm>
          <a:prstGeom prst="downArrow">
            <a:avLst>
              <a:gd name="adj1" fmla="val 48466"/>
              <a:gd name="adj2" fmla="val 6368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D4B047A-4505-4DDF-B43D-1834DBED9D34}"/>
              </a:ext>
            </a:extLst>
          </p:cNvPr>
          <p:cNvSpPr/>
          <p:nvPr/>
        </p:nvSpPr>
        <p:spPr>
          <a:xfrm>
            <a:off x="-1" y="0"/>
            <a:ext cx="4912469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DB5785-827F-4C14-A9E1-953280C4FA74}"/>
              </a:ext>
            </a:extLst>
          </p:cNvPr>
          <p:cNvSpPr txBox="1"/>
          <p:nvPr/>
        </p:nvSpPr>
        <p:spPr>
          <a:xfrm>
            <a:off x="342352" y="87945"/>
            <a:ext cx="4679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리뷰 게시판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)-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글 등록하기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5C7233A-AB12-4BF3-B77E-80FFDD53532B}"/>
              </a:ext>
            </a:extLst>
          </p:cNvPr>
          <p:cNvSpPr/>
          <p:nvPr/>
        </p:nvSpPr>
        <p:spPr>
          <a:xfrm>
            <a:off x="8964086" y="4598895"/>
            <a:ext cx="287491" cy="2009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F2A1FAE-1E29-463E-AB41-401ED223EF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18973890">
            <a:off x="9125948" y="4665174"/>
            <a:ext cx="311056" cy="490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7386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A943F2E-A59D-44A2-84E8-B3E9471C57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45" t="26667" r="12769" b="16467"/>
          <a:stretch/>
        </p:blipFill>
        <p:spPr>
          <a:xfrm>
            <a:off x="342352" y="942871"/>
            <a:ext cx="5690147" cy="334094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5" name="직사각형 24"/>
          <p:cNvSpPr/>
          <p:nvPr/>
        </p:nvSpPr>
        <p:spPr>
          <a:xfrm>
            <a:off x="-1" y="0"/>
            <a:ext cx="4912469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342352" y="87945"/>
            <a:ext cx="4679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리뷰 게시판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)-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글 등록하기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FBB3CA6-B07B-4E3C-8639-F82B9FBA24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09" t="25185" r="11560" b="16467"/>
          <a:stretch/>
        </p:blipFill>
        <p:spPr>
          <a:xfrm>
            <a:off x="6172672" y="3294671"/>
            <a:ext cx="5334172" cy="32341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49D93300-FF9F-416E-935D-1768889AD54D}"/>
              </a:ext>
            </a:extLst>
          </p:cNvPr>
          <p:cNvSpPr/>
          <p:nvPr/>
        </p:nvSpPr>
        <p:spPr>
          <a:xfrm>
            <a:off x="7881675" y="5504471"/>
            <a:ext cx="2913325" cy="2232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화살표: 아래쪽 2">
            <a:extLst>
              <a:ext uri="{FF2B5EF4-FFF2-40B4-BE49-F238E27FC236}">
                <a16:creationId xmlns:a16="http://schemas.microsoft.com/office/drawing/2014/main" id="{7BF80914-5DFB-4037-A38E-502C88D0BA42}"/>
              </a:ext>
            </a:extLst>
          </p:cNvPr>
          <p:cNvSpPr/>
          <p:nvPr/>
        </p:nvSpPr>
        <p:spPr>
          <a:xfrm rot="18495874">
            <a:off x="6127518" y="2904467"/>
            <a:ext cx="539510" cy="3629595"/>
          </a:xfrm>
          <a:prstGeom prst="downArrow">
            <a:avLst>
              <a:gd name="adj1" fmla="val 16521"/>
              <a:gd name="adj2" fmla="val 76859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D31D183-327B-448C-8567-937251FE39FB}"/>
              </a:ext>
            </a:extLst>
          </p:cNvPr>
          <p:cNvSpPr/>
          <p:nvPr/>
        </p:nvSpPr>
        <p:spPr>
          <a:xfrm>
            <a:off x="2204775" y="3383571"/>
            <a:ext cx="3141925" cy="147029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8958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평행 사변형 6"/>
          <p:cNvSpPr/>
          <p:nvPr/>
        </p:nvSpPr>
        <p:spPr>
          <a:xfrm>
            <a:off x="5427317" y="1285318"/>
            <a:ext cx="3086100" cy="482600"/>
          </a:xfrm>
          <a:prstGeom prst="parallelogram">
            <a:avLst>
              <a:gd name="adj" fmla="val 7500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670363" y="907405"/>
            <a:ext cx="2947482" cy="920863"/>
          </a:xfrm>
        </p:spPr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content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810433" y="1159696"/>
            <a:ext cx="2637260" cy="37087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200000"/>
              </a:lnSpc>
              <a:buAutoNum type="arabicPeriod"/>
            </a:pP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주제</a:t>
            </a:r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2 .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기능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4.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GitHub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History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5.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오픈소스 사용 목록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6.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소감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789748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F1067F85-225C-4C6C-AF58-1A04B59A8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667" y="3341030"/>
            <a:ext cx="9852660" cy="1600200"/>
          </a:xfrm>
          <a:prstGeom prst="rect">
            <a:avLst/>
          </a:prstGeom>
        </p:spPr>
      </p:pic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B97FA0F7-2DA7-4122-B105-CF5C82A22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527" y="1255004"/>
            <a:ext cx="9829800" cy="147066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3D4DFBFF-C23B-4ADC-BD4F-F783ED45791E}"/>
              </a:ext>
            </a:extLst>
          </p:cNvPr>
          <p:cNvSpPr/>
          <p:nvPr/>
        </p:nvSpPr>
        <p:spPr>
          <a:xfrm>
            <a:off x="1255858" y="4571762"/>
            <a:ext cx="9650469" cy="17601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아래쪽 15">
            <a:extLst>
              <a:ext uri="{FF2B5EF4-FFF2-40B4-BE49-F238E27FC236}">
                <a16:creationId xmlns:a16="http://schemas.microsoft.com/office/drawing/2014/main" id="{BF8A38E3-DBFF-4805-85A4-2FF1B176AD63}"/>
              </a:ext>
            </a:extLst>
          </p:cNvPr>
          <p:cNvSpPr/>
          <p:nvPr/>
        </p:nvSpPr>
        <p:spPr>
          <a:xfrm>
            <a:off x="5914243" y="2738598"/>
            <a:ext cx="333698" cy="455457"/>
          </a:xfrm>
          <a:prstGeom prst="downArrow">
            <a:avLst>
              <a:gd name="adj1" fmla="val 48466"/>
              <a:gd name="adj2" fmla="val 6368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7CD88A8-C756-4721-900A-ACF349880821}"/>
              </a:ext>
            </a:extLst>
          </p:cNvPr>
          <p:cNvSpPr/>
          <p:nvPr/>
        </p:nvSpPr>
        <p:spPr>
          <a:xfrm>
            <a:off x="1290641" y="2473362"/>
            <a:ext cx="9615685" cy="252302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2D4B5876-8596-43D4-BA95-167464763263}"/>
              </a:ext>
            </a:extLst>
          </p:cNvPr>
          <p:cNvSpPr/>
          <p:nvPr/>
        </p:nvSpPr>
        <p:spPr>
          <a:xfrm>
            <a:off x="3623342" y="5519494"/>
            <a:ext cx="4509206" cy="73601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E4B734-8427-44F6-86DA-D31933BFF2C5}"/>
              </a:ext>
            </a:extLst>
          </p:cNvPr>
          <p:cNvSpPr txBox="1"/>
          <p:nvPr/>
        </p:nvSpPr>
        <p:spPr>
          <a:xfrm>
            <a:off x="3765511" y="5609173"/>
            <a:ext cx="4297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게시글 작성 결과 해당 </a:t>
            </a:r>
            <a:r>
              <a:rPr lang="en-US" altLang="ko-KR" b="1" dirty="0"/>
              <a:t>DB </a:t>
            </a:r>
            <a:r>
              <a:rPr lang="ko-KR" altLang="en-US" b="1" dirty="0"/>
              <a:t>테이블에</a:t>
            </a:r>
            <a:endParaRPr lang="en-US" altLang="ko-KR" b="1" dirty="0"/>
          </a:p>
          <a:p>
            <a:pPr algn="ctr"/>
            <a:r>
              <a:rPr lang="ko-KR" altLang="en-US" b="1" dirty="0"/>
              <a:t>새로운 레코드가 추가됨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29C74D6-A36A-442D-9F08-33B26CDAB8DB}"/>
              </a:ext>
            </a:extLst>
          </p:cNvPr>
          <p:cNvSpPr/>
          <p:nvPr/>
        </p:nvSpPr>
        <p:spPr>
          <a:xfrm>
            <a:off x="-1" y="0"/>
            <a:ext cx="4912469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301BE0B-B03F-473F-AAA5-7F59E291B7F5}"/>
              </a:ext>
            </a:extLst>
          </p:cNvPr>
          <p:cNvSpPr txBox="1"/>
          <p:nvPr/>
        </p:nvSpPr>
        <p:spPr>
          <a:xfrm>
            <a:off x="342352" y="87945"/>
            <a:ext cx="4679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리뷰 게시판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)-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글 등록하기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3335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-1" y="0"/>
            <a:ext cx="4589719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102198" y="107823"/>
            <a:ext cx="43332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리뷰 게시판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)-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글 수정하기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7BA98DA-B048-433F-A8E0-9EFF7B5A02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24"/>
          <a:stretch/>
        </p:blipFill>
        <p:spPr>
          <a:xfrm>
            <a:off x="807064" y="3315973"/>
            <a:ext cx="4183403" cy="30506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C7D8040-67B4-45EE-B635-D2D590A55E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883"/>
          <a:stretch/>
        </p:blipFill>
        <p:spPr>
          <a:xfrm>
            <a:off x="6533475" y="3315973"/>
            <a:ext cx="4285398" cy="30441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DE38C414-95F3-45AA-B099-7B787DD8B6DA}"/>
              </a:ext>
            </a:extLst>
          </p:cNvPr>
          <p:cNvSpPr/>
          <p:nvPr/>
        </p:nvSpPr>
        <p:spPr>
          <a:xfrm>
            <a:off x="8359717" y="5749893"/>
            <a:ext cx="403129" cy="25701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FB62C1A-0C0B-4633-A927-C6FC68D505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18973890">
            <a:off x="8687660" y="5852840"/>
            <a:ext cx="311056" cy="490335"/>
          </a:xfrm>
          <a:prstGeom prst="rect">
            <a:avLst/>
          </a:prstGeom>
        </p:spPr>
      </p:pic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2D7005B2-0C41-4D6B-A9AB-B25D4F243577}"/>
              </a:ext>
            </a:extLst>
          </p:cNvPr>
          <p:cNvSpPr/>
          <p:nvPr/>
        </p:nvSpPr>
        <p:spPr>
          <a:xfrm rot="16200000">
            <a:off x="5633518" y="4418802"/>
            <a:ext cx="333698" cy="455457"/>
          </a:xfrm>
          <a:prstGeom prst="downArrow">
            <a:avLst>
              <a:gd name="adj1" fmla="val 48466"/>
              <a:gd name="adj2" fmla="val 6368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4C16E8-9BED-4672-8D0B-1464D72D4620}"/>
              </a:ext>
            </a:extLst>
          </p:cNvPr>
          <p:cNvSpPr txBox="1"/>
          <p:nvPr/>
        </p:nvSpPr>
        <p:spPr>
          <a:xfrm>
            <a:off x="1898248" y="6382639"/>
            <a:ext cx="2824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내용 수정 전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0B1B7F9-357C-471F-B103-649BF31014E4}"/>
              </a:ext>
            </a:extLst>
          </p:cNvPr>
          <p:cNvSpPr txBox="1"/>
          <p:nvPr/>
        </p:nvSpPr>
        <p:spPr>
          <a:xfrm>
            <a:off x="7712983" y="6392665"/>
            <a:ext cx="2824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내용 수정 </a:t>
            </a:r>
            <a:r>
              <a:rPr lang="en-US" altLang="ko-KR" b="1" dirty="0" err="1"/>
              <a:t>ing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E03CA02-BD97-4EA9-AE64-6E5C9404FB32}"/>
              </a:ext>
            </a:extLst>
          </p:cNvPr>
          <p:cNvSpPr/>
          <p:nvPr/>
        </p:nvSpPr>
        <p:spPr>
          <a:xfrm>
            <a:off x="7538919" y="4389518"/>
            <a:ext cx="820798" cy="25701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D423102-B107-4314-8289-F94435E2089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059" t="31111" r="15491" b="22037"/>
          <a:stretch/>
        </p:blipFill>
        <p:spPr>
          <a:xfrm>
            <a:off x="2955372" y="633681"/>
            <a:ext cx="5939089" cy="25597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5BDC4623-DE81-4215-B1E1-C29F1C23BFF1}"/>
              </a:ext>
            </a:extLst>
          </p:cNvPr>
          <p:cNvSpPr/>
          <p:nvPr/>
        </p:nvSpPr>
        <p:spPr>
          <a:xfrm>
            <a:off x="5105637" y="2354702"/>
            <a:ext cx="306266" cy="25657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54538F4-AE72-484B-BA93-4869943936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18973890">
            <a:off x="5341742" y="2495481"/>
            <a:ext cx="311056" cy="490335"/>
          </a:xfrm>
          <a:prstGeom prst="rect">
            <a:avLst/>
          </a:prstGeom>
        </p:spPr>
      </p:pic>
      <p:sp>
        <p:nvSpPr>
          <p:cNvPr id="16" name="화살표: 아래쪽 15">
            <a:extLst>
              <a:ext uri="{FF2B5EF4-FFF2-40B4-BE49-F238E27FC236}">
                <a16:creationId xmlns:a16="http://schemas.microsoft.com/office/drawing/2014/main" id="{A72C38CC-C99D-4930-962C-B0A2F61816E7}"/>
              </a:ext>
            </a:extLst>
          </p:cNvPr>
          <p:cNvSpPr/>
          <p:nvPr/>
        </p:nvSpPr>
        <p:spPr>
          <a:xfrm rot="2373447">
            <a:off x="3717272" y="3079387"/>
            <a:ext cx="333698" cy="455457"/>
          </a:xfrm>
          <a:prstGeom prst="downArrow">
            <a:avLst>
              <a:gd name="adj1" fmla="val 48466"/>
              <a:gd name="adj2" fmla="val 6368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944613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-1" y="0"/>
            <a:ext cx="4589719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102198" y="107823"/>
            <a:ext cx="43332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리뷰 게시판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)-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글 수정하기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B40289-7635-49A6-8E78-6947AC2B9B74}"/>
              </a:ext>
            </a:extLst>
          </p:cNvPr>
          <p:cNvSpPr txBox="1"/>
          <p:nvPr/>
        </p:nvSpPr>
        <p:spPr>
          <a:xfrm>
            <a:off x="4589718" y="2734026"/>
            <a:ext cx="3582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비밀번호가 틀릴 경우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C7FECD8-0E38-4194-80A9-C2BFE4BBE3E0}"/>
              </a:ext>
            </a:extLst>
          </p:cNvPr>
          <p:cNvSpPr/>
          <p:nvPr/>
        </p:nvSpPr>
        <p:spPr>
          <a:xfrm>
            <a:off x="4415558" y="6107244"/>
            <a:ext cx="28328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비밀번호가  일치할 경우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2C52C36-AA08-463E-8E8E-AA9E335BB6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026" r="20580" b="9858"/>
          <a:stretch/>
        </p:blipFill>
        <p:spPr>
          <a:xfrm>
            <a:off x="2951780" y="805082"/>
            <a:ext cx="5877408" cy="181146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FCD2217-B290-4BF4-89B7-3CFEA02568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392" t="35926" r="15600" b="23889"/>
          <a:stretch/>
        </p:blipFill>
        <p:spPr>
          <a:xfrm>
            <a:off x="3058384" y="3297018"/>
            <a:ext cx="5664200" cy="27559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835830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-1" y="0"/>
            <a:ext cx="4589719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102198" y="107823"/>
            <a:ext cx="43332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리뷰 게시판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)-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글 수정하기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168AAEB2-852C-4C46-8ECD-45BD88115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19" y="822964"/>
            <a:ext cx="11200902" cy="1819172"/>
          </a:xfrm>
          <a:prstGeom prst="rect">
            <a:avLst/>
          </a:prstGeom>
        </p:spPr>
      </p:pic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6E38A0F9-21CC-4DDD-B2EC-B87CEF012942}"/>
              </a:ext>
            </a:extLst>
          </p:cNvPr>
          <p:cNvSpPr/>
          <p:nvPr/>
        </p:nvSpPr>
        <p:spPr>
          <a:xfrm>
            <a:off x="5790472" y="2604240"/>
            <a:ext cx="333698" cy="455457"/>
          </a:xfrm>
          <a:prstGeom prst="downArrow">
            <a:avLst>
              <a:gd name="adj1" fmla="val 48466"/>
              <a:gd name="adj2" fmla="val 6368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496AC40-AD67-44F7-9C5B-C7A382265B86}"/>
              </a:ext>
            </a:extLst>
          </p:cNvPr>
          <p:cNvSpPr/>
          <p:nvPr/>
        </p:nvSpPr>
        <p:spPr>
          <a:xfrm>
            <a:off x="819425" y="2052225"/>
            <a:ext cx="10905195" cy="21839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50C7548-EB81-460B-B2C9-181C28285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159" y="3416856"/>
            <a:ext cx="11219682" cy="1819172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A6C143E4-EE1F-41B5-B407-08546968F526}"/>
              </a:ext>
            </a:extLst>
          </p:cNvPr>
          <p:cNvSpPr/>
          <p:nvPr/>
        </p:nvSpPr>
        <p:spPr>
          <a:xfrm>
            <a:off x="726372" y="4624696"/>
            <a:ext cx="10979470" cy="2541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961CF9D0-9F72-4C7D-B49A-86B0F3BA558E}"/>
              </a:ext>
            </a:extLst>
          </p:cNvPr>
          <p:cNvSpPr/>
          <p:nvPr/>
        </p:nvSpPr>
        <p:spPr>
          <a:xfrm>
            <a:off x="3319758" y="5571760"/>
            <a:ext cx="4941427" cy="8779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77D24C-CDB6-4F1A-9415-CA4E3335F492}"/>
              </a:ext>
            </a:extLst>
          </p:cNvPr>
          <p:cNvSpPr txBox="1"/>
          <p:nvPr/>
        </p:nvSpPr>
        <p:spPr>
          <a:xfrm>
            <a:off x="3641739" y="5687581"/>
            <a:ext cx="4297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게시글 수정 결과 </a:t>
            </a:r>
            <a:r>
              <a:rPr lang="en-US" altLang="ko-KR" b="1" dirty="0"/>
              <a:t>DB</a:t>
            </a:r>
            <a:r>
              <a:rPr lang="ko-KR" altLang="en-US" b="1" dirty="0"/>
              <a:t>테이블에서</a:t>
            </a:r>
            <a:endParaRPr lang="en-US" altLang="ko-KR" b="1" dirty="0"/>
          </a:p>
          <a:p>
            <a:pPr algn="ctr"/>
            <a:r>
              <a:rPr lang="ko-KR" altLang="en-US" b="1" dirty="0"/>
              <a:t>해당 레코드가 수정 됨</a:t>
            </a:r>
          </a:p>
        </p:txBody>
      </p:sp>
    </p:spTree>
    <p:extLst>
      <p:ext uri="{BB962C8B-B14F-4D97-AF65-F5344CB8AC3E}">
        <p14:creationId xmlns:p14="http://schemas.microsoft.com/office/powerpoint/2010/main" val="9811325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-1" y="0"/>
            <a:ext cx="4589719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167995" y="110775"/>
            <a:ext cx="43332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리뷰 게시판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)-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글 삭제하기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화살표: 아래쪽 14">
            <a:extLst>
              <a:ext uri="{FF2B5EF4-FFF2-40B4-BE49-F238E27FC236}">
                <a16:creationId xmlns:a16="http://schemas.microsoft.com/office/drawing/2014/main" id="{4DC07DC7-55D4-430E-821D-72D0FBDEA819}"/>
              </a:ext>
            </a:extLst>
          </p:cNvPr>
          <p:cNvSpPr/>
          <p:nvPr/>
        </p:nvSpPr>
        <p:spPr>
          <a:xfrm>
            <a:off x="5951758" y="4024305"/>
            <a:ext cx="288484" cy="398422"/>
          </a:xfrm>
          <a:prstGeom prst="downArrow">
            <a:avLst>
              <a:gd name="adj1" fmla="val 48466"/>
              <a:gd name="adj2" fmla="val 6368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2F6DF1C-A066-4348-B101-22C4D2E457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25" t="36796" r="14688" b="22986"/>
          <a:stretch/>
        </p:blipFill>
        <p:spPr>
          <a:xfrm>
            <a:off x="2849582" y="4499192"/>
            <a:ext cx="6486446" cy="200822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F5301E8F-2280-430F-8838-235259ADBAAC}"/>
              </a:ext>
            </a:extLst>
          </p:cNvPr>
          <p:cNvSpPr/>
          <p:nvPr/>
        </p:nvSpPr>
        <p:spPr>
          <a:xfrm>
            <a:off x="6362148" y="5721830"/>
            <a:ext cx="546652" cy="1566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F5A42D5-E0CB-4BD9-A023-5175BA4BC8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8973890">
            <a:off x="6824737" y="5786694"/>
            <a:ext cx="311056" cy="49033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5A47BAD-F9E1-4A54-92CC-3A47220EB52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730" t="30617" r="15077" b="21549"/>
          <a:stretch/>
        </p:blipFill>
        <p:spPr>
          <a:xfrm>
            <a:off x="2489168" y="705619"/>
            <a:ext cx="7213664" cy="328045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947CCAE4-47A7-42AE-9DBD-3ADA8168810E}"/>
              </a:ext>
            </a:extLst>
          </p:cNvPr>
          <p:cNvSpPr/>
          <p:nvPr/>
        </p:nvSpPr>
        <p:spPr>
          <a:xfrm>
            <a:off x="5039691" y="2962064"/>
            <a:ext cx="429968" cy="4150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CC00BF7-7877-4922-B181-471137AAE8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8973890">
            <a:off x="5384115" y="3183832"/>
            <a:ext cx="311056" cy="490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5270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8330E43F-0600-4258-A085-DA18BDC4D9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362" t="27020" r="14164" b="17470"/>
          <a:stretch/>
        </p:blipFill>
        <p:spPr>
          <a:xfrm>
            <a:off x="6693095" y="2959905"/>
            <a:ext cx="4170375" cy="323557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5" name="직사각형 24"/>
          <p:cNvSpPr/>
          <p:nvPr/>
        </p:nvSpPr>
        <p:spPr>
          <a:xfrm>
            <a:off x="-1" y="0"/>
            <a:ext cx="4589719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128239" y="106019"/>
            <a:ext cx="43332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리뷰 게시판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)-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글 삭제하기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B1DE6EB-8689-42CD-B5F9-72F5719157A6}"/>
              </a:ext>
            </a:extLst>
          </p:cNvPr>
          <p:cNvSpPr/>
          <p:nvPr/>
        </p:nvSpPr>
        <p:spPr>
          <a:xfrm>
            <a:off x="4316438" y="6368580"/>
            <a:ext cx="29290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 비밀번호가  일치할 경우 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0D2041A0-9DE9-4601-980B-149754125BAD}"/>
              </a:ext>
            </a:extLst>
          </p:cNvPr>
          <p:cNvSpPr/>
          <p:nvPr/>
        </p:nvSpPr>
        <p:spPr>
          <a:xfrm rot="16200000">
            <a:off x="5570953" y="4206203"/>
            <a:ext cx="288484" cy="398422"/>
          </a:xfrm>
          <a:prstGeom prst="downArrow">
            <a:avLst>
              <a:gd name="adj1" fmla="val 48466"/>
              <a:gd name="adj2" fmla="val 6368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7E7F7BC-57D1-436B-B394-D6DE7A215B95}"/>
              </a:ext>
            </a:extLst>
          </p:cNvPr>
          <p:cNvSpPr/>
          <p:nvPr/>
        </p:nvSpPr>
        <p:spPr>
          <a:xfrm>
            <a:off x="7158386" y="5290534"/>
            <a:ext cx="3118675" cy="195866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53EC847A-A4F8-4E9D-884E-50710AB6BB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026" r="20580" b="9858"/>
          <a:stretch/>
        </p:blipFill>
        <p:spPr>
          <a:xfrm>
            <a:off x="3132091" y="836367"/>
            <a:ext cx="5210389" cy="16058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27A9F79-508F-454C-B04D-EFE064218A67}"/>
              </a:ext>
            </a:extLst>
          </p:cNvPr>
          <p:cNvSpPr txBox="1"/>
          <p:nvPr/>
        </p:nvSpPr>
        <p:spPr>
          <a:xfrm>
            <a:off x="4404332" y="2516144"/>
            <a:ext cx="3582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 비밀번호가 틀릴 경우 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FE8F0AB-E5F0-4C3D-A501-33A0751EB2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453" t="25185" r="12877" b="16467"/>
          <a:stretch/>
        </p:blipFill>
        <p:spPr>
          <a:xfrm>
            <a:off x="975406" y="2959373"/>
            <a:ext cx="4050465" cy="32341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4D1A6A8F-7E77-48C8-893C-AFC2B3D3DF5D}"/>
              </a:ext>
            </a:extLst>
          </p:cNvPr>
          <p:cNvSpPr/>
          <p:nvPr/>
        </p:nvSpPr>
        <p:spPr>
          <a:xfrm>
            <a:off x="1430225" y="5132812"/>
            <a:ext cx="3140825" cy="2792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67697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0"/>
            <a:ext cx="4679486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221468" y="99108"/>
            <a:ext cx="4679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리뷰 게시판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)-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글 삭제하기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F1067F85-225C-4C6C-AF58-1A04B59A8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89" y="1314639"/>
            <a:ext cx="9852660" cy="1600200"/>
          </a:xfrm>
          <a:prstGeom prst="rect">
            <a:avLst/>
          </a:prstGeom>
        </p:spPr>
      </p:pic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B97FA0F7-2DA7-4122-B105-CF5C82A22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189" y="3393355"/>
            <a:ext cx="9829800" cy="147066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3D4DFBFF-C23B-4ADC-BD4F-F783ED45791E}"/>
              </a:ext>
            </a:extLst>
          </p:cNvPr>
          <p:cNvSpPr/>
          <p:nvPr/>
        </p:nvSpPr>
        <p:spPr>
          <a:xfrm>
            <a:off x="1007380" y="2545371"/>
            <a:ext cx="9650469" cy="17601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아래쪽 15">
            <a:extLst>
              <a:ext uri="{FF2B5EF4-FFF2-40B4-BE49-F238E27FC236}">
                <a16:creationId xmlns:a16="http://schemas.microsoft.com/office/drawing/2014/main" id="{BF8A38E3-DBFF-4805-85A4-2FF1B176AD63}"/>
              </a:ext>
            </a:extLst>
          </p:cNvPr>
          <p:cNvSpPr/>
          <p:nvPr/>
        </p:nvSpPr>
        <p:spPr>
          <a:xfrm>
            <a:off x="5665765" y="2798233"/>
            <a:ext cx="333698" cy="455457"/>
          </a:xfrm>
          <a:prstGeom prst="downArrow">
            <a:avLst>
              <a:gd name="adj1" fmla="val 48466"/>
              <a:gd name="adj2" fmla="val 6368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8E0E1C4-C0D5-41CA-B6B3-9943171823F5}"/>
              </a:ext>
            </a:extLst>
          </p:cNvPr>
          <p:cNvSpPr/>
          <p:nvPr/>
        </p:nvSpPr>
        <p:spPr>
          <a:xfrm>
            <a:off x="1007380" y="4686945"/>
            <a:ext cx="9650469" cy="176011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32B63AF3-3585-425A-91CC-97F82BD52B13}"/>
              </a:ext>
            </a:extLst>
          </p:cNvPr>
          <p:cNvSpPr/>
          <p:nvPr/>
        </p:nvSpPr>
        <p:spPr>
          <a:xfrm>
            <a:off x="3319758" y="5571760"/>
            <a:ext cx="4941427" cy="8779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250FC53-EC00-48C4-8C39-DB2ED30CFF0A}"/>
              </a:ext>
            </a:extLst>
          </p:cNvPr>
          <p:cNvSpPr txBox="1"/>
          <p:nvPr/>
        </p:nvSpPr>
        <p:spPr>
          <a:xfrm>
            <a:off x="3641739" y="5687581"/>
            <a:ext cx="4297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게시글 삭제 결과 </a:t>
            </a:r>
            <a:r>
              <a:rPr lang="en-US" altLang="ko-KR" b="1" dirty="0"/>
              <a:t>DB</a:t>
            </a:r>
            <a:r>
              <a:rPr lang="ko-KR" altLang="en-US" b="1" dirty="0"/>
              <a:t>테이블에서</a:t>
            </a:r>
            <a:endParaRPr lang="en-US" altLang="ko-KR" b="1" dirty="0"/>
          </a:p>
          <a:p>
            <a:pPr algn="ctr"/>
            <a:r>
              <a:rPr lang="ko-KR" altLang="en-US" b="1" dirty="0"/>
              <a:t>해당 레코드가 삭제됨</a:t>
            </a:r>
          </a:p>
        </p:txBody>
      </p:sp>
    </p:spTree>
    <p:extLst>
      <p:ext uri="{BB962C8B-B14F-4D97-AF65-F5344CB8AC3E}">
        <p14:creationId xmlns:p14="http://schemas.microsoft.com/office/powerpoint/2010/main" val="11269526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-1" y="0"/>
            <a:ext cx="4912469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311542" y="113863"/>
            <a:ext cx="4679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리뷰 게시판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)-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관리자 권한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EBBC400-187F-411C-B59B-12B26EB704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8973890">
            <a:off x="4835500" y="2999036"/>
            <a:ext cx="311056" cy="49033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D67FA37-2FDB-41D7-B86E-5977CBB40B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59" t="31111" r="15491" b="22037"/>
          <a:stretch/>
        </p:blipFill>
        <p:spPr>
          <a:xfrm>
            <a:off x="2946839" y="931567"/>
            <a:ext cx="5939089" cy="25597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1712F73D-F815-4717-8881-C7461EE50D54}"/>
              </a:ext>
            </a:extLst>
          </p:cNvPr>
          <p:cNvSpPr/>
          <p:nvPr/>
        </p:nvSpPr>
        <p:spPr>
          <a:xfrm>
            <a:off x="5916383" y="3562280"/>
            <a:ext cx="433558" cy="569263"/>
          </a:xfrm>
          <a:prstGeom prst="downArrow">
            <a:avLst>
              <a:gd name="adj1" fmla="val 49161"/>
              <a:gd name="adj2" fmla="val 76859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65B3615-A1B9-46C2-8AD8-828465B2FF4E}"/>
              </a:ext>
            </a:extLst>
          </p:cNvPr>
          <p:cNvSpPr/>
          <p:nvPr/>
        </p:nvSpPr>
        <p:spPr>
          <a:xfrm>
            <a:off x="6067086" y="2870213"/>
            <a:ext cx="1095714" cy="2470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A2B5AC8-41D1-4F47-8278-217CEDD14B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8973890">
            <a:off x="7092837" y="2999036"/>
            <a:ext cx="311056" cy="490335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633C9C95-4B91-4193-AA0F-C78C38C9A4B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146" t="36990" r="13126" b="26117"/>
          <a:stretch/>
        </p:blipFill>
        <p:spPr>
          <a:xfrm>
            <a:off x="2390436" y="4202478"/>
            <a:ext cx="7353300" cy="205762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350116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-1" y="0"/>
            <a:ext cx="4589719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F9F0F93E-F1F5-45B7-9329-78D5F494A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2927" y="3707739"/>
            <a:ext cx="8586145" cy="1894655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11676072-0C21-4E3D-865D-497764442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2927" y="1255606"/>
            <a:ext cx="8586145" cy="1894655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C74EE02-055B-4853-84B2-AAD39E925966}"/>
              </a:ext>
            </a:extLst>
          </p:cNvPr>
          <p:cNvSpPr txBox="1"/>
          <p:nvPr/>
        </p:nvSpPr>
        <p:spPr>
          <a:xfrm>
            <a:off x="71717" y="87945"/>
            <a:ext cx="4966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(DB 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테이블 구조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)-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게시판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50580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-1" y="0"/>
            <a:ext cx="4589719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315191" y="107823"/>
            <a:ext cx="42745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기능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(DB 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테이블 구조</a:t>
            </a:r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)-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예약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ACC295C-99A1-41FE-B64B-3AB633CB4D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15"/>
          <a:stretch/>
        </p:blipFill>
        <p:spPr>
          <a:xfrm>
            <a:off x="1315278" y="2156790"/>
            <a:ext cx="9561443" cy="229079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25833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0"/>
            <a:ext cx="2880000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1074521" y="96923"/>
            <a:ext cx="6783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dirty="0"/>
              <a:t>주제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64A8D15-AAC1-4AB4-9082-D141C40A3DD8}"/>
              </a:ext>
            </a:extLst>
          </p:cNvPr>
          <p:cNvSpPr/>
          <p:nvPr/>
        </p:nvSpPr>
        <p:spPr>
          <a:xfrm>
            <a:off x="2232989" y="1461751"/>
            <a:ext cx="772601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모닝 라이스</a:t>
            </a:r>
            <a:endParaRPr lang="en-US" altLang="ko-KR" sz="2800" dirty="0">
              <a:solidFill>
                <a:srgbClr val="40BAD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en-US" altLang="ko-KR" sz="28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(Morning Rice)</a:t>
            </a:r>
            <a:endParaRPr lang="ko-KR" altLang="en-US" sz="2800" dirty="0">
              <a:solidFill>
                <a:srgbClr val="40BAD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A38629D-4CAE-4178-8EAF-56DC12FB833A}"/>
              </a:ext>
            </a:extLst>
          </p:cNvPr>
          <p:cNvSpPr/>
          <p:nvPr/>
        </p:nvSpPr>
        <p:spPr>
          <a:xfrm>
            <a:off x="2138566" y="3429000"/>
            <a:ext cx="791486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ko-KR" altLang="en-US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분주한 아침시간으로 아침밥을 거르는 현대인들을 위해 </a:t>
            </a:r>
            <a:endParaRPr lang="en-US" altLang="ko-KR" sz="24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algn="ctr">
              <a:lnSpc>
                <a:spcPct val="100000"/>
              </a:lnSpc>
            </a:pPr>
            <a:r>
              <a:rPr lang="ko-KR" altLang="en-US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간편하게 아침밥을 예약할 수 있도록 제작한 홈페이지</a:t>
            </a:r>
            <a:endParaRPr lang="en-US" altLang="ko-KR" sz="24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40722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스크린샷, 컴퓨터, 실내, 노트북이(가) 표시된 사진&#10;&#10;자동 생성된 설명">
            <a:extLst>
              <a:ext uri="{FF2B5EF4-FFF2-40B4-BE49-F238E27FC236}">
                <a16:creationId xmlns:a16="http://schemas.microsoft.com/office/drawing/2014/main" id="{C642A49E-7658-4226-BD5A-9AB583F681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437" t="18670" r="16775" b="21569"/>
          <a:stretch/>
        </p:blipFill>
        <p:spPr>
          <a:xfrm>
            <a:off x="472798" y="566984"/>
            <a:ext cx="4388624" cy="2526897"/>
          </a:xfrm>
          <a:prstGeom prst="rect">
            <a:avLst/>
          </a:prstGeom>
        </p:spPr>
      </p:pic>
      <p:pic>
        <p:nvPicPr>
          <p:cNvPr id="4" name="그림 3" descr="노트북, 컴퓨터, 스크린샷, 실내이(가) 표시된 사진&#10;&#10;자동 생성된 설명">
            <a:extLst>
              <a:ext uri="{FF2B5EF4-FFF2-40B4-BE49-F238E27FC236}">
                <a16:creationId xmlns:a16="http://schemas.microsoft.com/office/drawing/2014/main" id="{19314709-35BA-4B6C-BA80-1B68A7AD3E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036" t="9803" r="15911" b="11526"/>
          <a:stretch/>
        </p:blipFill>
        <p:spPr>
          <a:xfrm>
            <a:off x="6188538" y="154448"/>
            <a:ext cx="4871348" cy="6703552"/>
          </a:xfrm>
          <a:prstGeom prst="rect">
            <a:avLst/>
          </a:prstGeom>
        </p:spPr>
      </p:pic>
      <p:sp>
        <p:nvSpPr>
          <p:cNvPr id="25" name="직사각형 24"/>
          <p:cNvSpPr/>
          <p:nvPr/>
        </p:nvSpPr>
        <p:spPr>
          <a:xfrm>
            <a:off x="0" y="-35859"/>
            <a:ext cx="4150659" cy="4359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226772" y="0"/>
            <a:ext cx="3716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GitHub History – 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개인 </a:t>
            </a:r>
            <a:r>
              <a:rPr lang="ko-KR" altLang="en-US" sz="2000" b="1" dirty="0" err="1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브랜치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4A040C-62BF-4FB8-BDFB-F28C3BA49EF0}"/>
              </a:ext>
            </a:extLst>
          </p:cNvPr>
          <p:cNvSpPr txBox="1"/>
          <p:nvPr/>
        </p:nvSpPr>
        <p:spPr>
          <a:xfrm>
            <a:off x="3203545" y="656253"/>
            <a:ext cx="21528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&lt;</a:t>
            </a:r>
            <a:r>
              <a:rPr lang="ko-KR" altLang="en-US" sz="1400" b="1" dirty="0"/>
              <a:t>송은정 </a:t>
            </a:r>
            <a:r>
              <a:rPr lang="ko-KR" altLang="en-US" sz="1400" b="1" dirty="0" err="1"/>
              <a:t>브랜치</a:t>
            </a:r>
            <a:r>
              <a:rPr lang="en-US" altLang="ko-KR" sz="1400" b="1" dirty="0"/>
              <a:t>&gt;</a:t>
            </a:r>
            <a:endParaRPr lang="ko-KR" altLang="en-US" sz="1400" b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4A751DC-6C85-41E8-B7D1-F989B8CA60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59" t="14259" r="16961" b="17593"/>
          <a:stretch/>
        </p:blipFill>
        <p:spPr>
          <a:xfrm>
            <a:off x="501424" y="3260756"/>
            <a:ext cx="4331371" cy="36062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E162BBD-304A-4954-A521-175FBCC32CC4}"/>
              </a:ext>
            </a:extLst>
          </p:cNvPr>
          <p:cNvSpPr txBox="1"/>
          <p:nvPr/>
        </p:nvSpPr>
        <p:spPr>
          <a:xfrm>
            <a:off x="3357775" y="3352335"/>
            <a:ext cx="21528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&lt;</a:t>
            </a:r>
            <a:r>
              <a:rPr lang="ko-KR" altLang="en-US" sz="1400" b="1" dirty="0" err="1"/>
              <a:t>하재명</a:t>
            </a:r>
            <a:r>
              <a:rPr lang="ko-KR" altLang="en-US" sz="1400" b="1" dirty="0"/>
              <a:t> </a:t>
            </a:r>
            <a:r>
              <a:rPr lang="ko-KR" altLang="en-US" sz="1400" b="1" dirty="0" err="1"/>
              <a:t>브랜치</a:t>
            </a:r>
            <a:r>
              <a:rPr lang="en-US" altLang="ko-KR" sz="1400" b="1" dirty="0"/>
              <a:t>&gt;</a:t>
            </a:r>
            <a:endParaRPr lang="ko-KR" altLang="en-US" sz="14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296014-96E9-4EF1-AD32-2A454F670546}"/>
              </a:ext>
            </a:extLst>
          </p:cNvPr>
          <p:cNvSpPr txBox="1"/>
          <p:nvPr/>
        </p:nvSpPr>
        <p:spPr>
          <a:xfrm>
            <a:off x="9086289" y="259207"/>
            <a:ext cx="21528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&lt;</a:t>
            </a:r>
            <a:r>
              <a:rPr lang="ko-KR" altLang="en-US" sz="1400" b="1" dirty="0" err="1"/>
              <a:t>반예린</a:t>
            </a:r>
            <a:r>
              <a:rPr lang="ko-KR" altLang="en-US" sz="1400" b="1" dirty="0"/>
              <a:t> </a:t>
            </a:r>
            <a:r>
              <a:rPr lang="ko-KR" altLang="en-US" sz="1400" b="1" dirty="0" err="1"/>
              <a:t>브랜치</a:t>
            </a:r>
            <a:r>
              <a:rPr lang="en-US" altLang="ko-KR" sz="1400" b="1" dirty="0"/>
              <a:t>&gt;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2094719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0"/>
            <a:ext cx="4283076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243826" y="117762"/>
            <a:ext cx="42830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GitHub History – 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메인 </a:t>
            </a:r>
            <a:r>
              <a:rPr lang="ko-KR" altLang="en-US" sz="2000" b="1" dirty="0" err="1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브랜치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F7C3C9A-93E1-4DC3-B6C1-7DFC47EE3F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04" t="7551" r="16204" b="50820"/>
          <a:stretch/>
        </p:blipFill>
        <p:spPr>
          <a:xfrm>
            <a:off x="255445" y="635634"/>
            <a:ext cx="5840555" cy="531333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4E41B15-7005-411C-82F1-3688F366FC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94" t="49078" r="16113" b="9293"/>
          <a:stretch/>
        </p:blipFill>
        <p:spPr>
          <a:xfrm>
            <a:off x="6096000" y="847675"/>
            <a:ext cx="5840555" cy="53133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66A479-292C-4910-80DE-FD47B0AFB95D}"/>
              </a:ext>
            </a:extLst>
          </p:cNvPr>
          <p:cNvSpPr txBox="1"/>
          <p:nvPr/>
        </p:nvSpPr>
        <p:spPr>
          <a:xfrm>
            <a:off x="5143602" y="6066733"/>
            <a:ext cx="2152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&lt;Master</a:t>
            </a:r>
            <a:r>
              <a:rPr lang="ko-KR" altLang="en-US" b="1" dirty="0"/>
              <a:t> </a:t>
            </a:r>
            <a:r>
              <a:rPr lang="ko-KR" altLang="en-US" b="1" dirty="0" err="1"/>
              <a:t>브랜치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9324970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0"/>
            <a:ext cx="4283076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283369" y="108939"/>
            <a:ext cx="31983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GitHub History  - </a:t>
            </a:r>
            <a:r>
              <a:rPr lang="ko-KR" altLang="en-US" sz="2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그래프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1C3A920-F632-4F39-820B-AFFB6DA1BD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367" b="4782"/>
          <a:stretch/>
        </p:blipFill>
        <p:spPr>
          <a:xfrm>
            <a:off x="2223705" y="684939"/>
            <a:ext cx="7834369" cy="327231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C20D92E9-4740-4595-A589-660A3C403A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711" b="50709"/>
          <a:stretch/>
        </p:blipFill>
        <p:spPr>
          <a:xfrm>
            <a:off x="283369" y="4159479"/>
            <a:ext cx="3768678" cy="205787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24FAF67-1479-469B-8344-5E7D4B55E1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8" t="49389" r="50442" b="2350"/>
          <a:stretch/>
        </p:blipFill>
        <p:spPr>
          <a:xfrm>
            <a:off x="8101641" y="4110482"/>
            <a:ext cx="3912866" cy="21068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E162BBD-304A-4954-A521-175FBCC32CC4}"/>
              </a:ext>
            </a:extLst>
          </p:cNvPr>
          <p:cNvSpPr txBox="1"/>
          <p:nvPr/>
        </p:nvSpPr>
        <p:spPr>
          <a:xfrm>
            <a:off x="1615954" y="6275691"/>
            <a:ext cx="2152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/>
              <a:t>반예린</a:t>
            </a:r>
            <a:endParaRPr lang="ko-KR" altLang="en-US" b="1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5790A41-CEEB-4F50-8AEF-AB5AF3FBCF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8" t="1261" r="51341" b="50502"/>
          <a:stretch/>
        </p:blipFill>
        <p:spPr>
          <a:xfrm>
            <a:off x="177493" y="4121006"/>
            <a:ext cx="3909680" cy="215468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B5BDE4-E841-463B-ACA4-9D973A844558}"/>
              </a:ext>
            </a:extLst>
          </p:cNvPr>
          <p:cNvSpPr txBox="1"/>
          <p:nvPr/>
        </p:nvSpPr>
        <p:spPr>
          <a:xfrm>
            <a:off x="5674116" y="6289315"/>
            <a:ext cx="2152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/>
              <a:t>하재명</a:t>
            </a:r>
            <a:endParaRPr lang="ko-KR" alt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7DA4CB-9A0A-4DCB-9D7A-AD6C154C48A2}"/>
              </a:ext>
            </a:extLst>
          </p:cNvPr>
          <p:cNvSpPr txBox="1"/>
          <p:nvPr/>
        </p:nvSpPr>
        <p:spPr>
          <a:xfrm>
            <a:off x="9597808" y="6289295"/>
            <a:ext cx="2152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송은정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9BF43E0-D2F3-468C-A8D9-EDA1B2121B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34" t="1301" r="1777" b="50502"/>
          <a:stretch/>
        </p:blipFill>
        <p:spPr>
          <a:xfrm>
            <a:off x="4211875" y="4159479"/>
            <a:ext cx="3858028" cy="2106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2365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0"/>
            <a:ext cx="3727174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626971" y="112755"/>
            <a:ext cx="2323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dirty="0"/>
              <a:t>오픈소스 사용 목록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F87016-389B-4659-AAA0-00B0D2BA0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7628" y="5081180"/>
            <a:ext cx="1548981" cy="1548981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6FA5BDC-F7BA-4BD1-8616-A2BD6226D4A9}"/>
              </a:ext>
            </a:extLst>
          </p:cNvPr>
          <p:cNvSpPr/>
          <p:nvPr/>
        </p:nvSpPr>
        <p:spPr>
          <a:xfrm>
            <a:off x="358614" y="909474"/>
            <a:ext cx="10007995" cy="6063198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✔</a:t>
            </a:r>
            <a:r>
              <a:rPr lang="ko-KR" altLang="en-US" sz="20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정보 조회 기능</a:t>
            </a:r>
            <a:endParaRPr lang="en-US" altLang="ko-KR" sz="2000" dirty="0">
              <a:solidFill>
                <a:srgbClr val="40BAD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-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메뉴 탭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및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버튼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: W3schools, Bootstrap</a:t>
            </a:r>
          </a:p>
          <a:p>
            <a:endParaRPr lang="en-US" altLang="ko-KR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r>
              <a:rPr lang="en-US" altLang="ko-KR" sz="20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✔</a:t>
            </a:r>
            <a:r>
              <a:rPr lang="ko-KR" altLang="en-US" sz="20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예약 기능</a:t>
            </a:r>
            <a:endParaRPr lang="en-US" altLang="ko-KR" sz="2000" dirty="0">
              <a:solidFill>
                <a:srgbClr val="40BAD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-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예약 폼 및 예약내역 리스트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디자인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: W3schools, Bootstrap</a:t>
            </a:r>
          </a:p>
          <a:p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-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예약 데이터베이스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: MySQL</a:t>
            </a:r>
          </a:p>
          <a:p>
            <a:endParaRPr lang="en-US" altLang="ko-KR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r>
              <a:rPr lang="en-US" altLang="ko-KR" sz="20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✔</a:t>
            </a:r>
            <a:r>
              <a:rPr lang="ko-KR" altLang="en-US" sz="20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커뮤니티 기능</a:t>
            </a:r>
            <a:endParaRPr lang="en-US" altLang="ko-KR" sz="2000" dirty="0">
              <a:solidFill>
                <a:srgbClr val="40BAD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-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게시판 디자인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:W3schools, Bootstrap</a:t>
            </a:r>
          </a:p>
          <a:p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-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게시판 데이터베이스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: MySQL</a:t>
            </a:r>
          </a:p>
          <a:p>
            <a:endParaRPr lang="en-US" altLang="ko-KR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r>
              <a:rPr lang="en-US" altLang="ko-KR" sz="20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✔</a:t>
            </a:r>
            <a:r>
              <a:rPr lang="ko-KR" altLang="en-US" sz="20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공통 사용</a:t>
            </a:r>
            <a:endParaRPr lang="en-US" altLang="ko-KR" sz="2000" dirty="0">
              <a:solidFill>
                <a:srgbClr val="40BAD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-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소스코드 공유 및 버전관리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: GitHub</a:t>
            </a:r>
          </a:p>
          <a:p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-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개발 툴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: Eclipse</a:t>
            </a:r>
          </a:p>
          <a:p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-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서버 소프트웨어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: Apache</a:t>
            </a:r>
          </a:p>
          <a:p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-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개발 언어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: JSP, Java, Html, CSS, JS</a:t>
            </a:r>
          </a:p>
          <a:p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-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홈페이지 디자인 템플릿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: Bootstrap</a:t>
            </a:r>
          </a:p>
          <a:p>
            <a:endParaRPr lang="en-US" altLang="ko-KR" sz="24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endParaRPr lang="en-US" altLang="ko-KR" sz="24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C023A59-6349-4D98-BFD7-BC608D3523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4959" y="692909"/>
            <a:ext cx="1102487" cy="165373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5E6A048-3741-42FD-B2C5-69CEE34507A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1500" y1="24127" x2="41833" y2="50159"/>
                        <a14:foregroundMark x1="58167" y1="25079" x2="59333" y2="46984"/>
                        <a14:foregroundMark x1="50000" y1="31746" x2="51000" y2="33333"/>
                        <a14:foregroundMark x1="49833" y1="44127" x2="50667" y2="46349"/>
                        <a14:foregroundMark x1="25833" y1="70159" x2="25833" y2="76825"/>
                        <a14:foregroundMark x1="33333" y1="73968" x2="32833" y2="78095"/>
                        <a14:foregroundMark x1="43000" y1="75556" x2="43167" y2="77778"/>
                        <a14:foregroundMark x1="46500" y1="71429" x2="46500" y2="75238"/>
                        <a14:foregroundMark x1="50167" y1="75238" x2="52000" y2="76508"/>
                        <a14:foregroundMark x1="56167" y1="73016" x2="56000" y2="77143"/>
                        <a14:foregroundMark x1="59333" y1="73333" x2="59333" y2="80635"/>
                        <a14:foregroundMark x1="67167" y1="73651" x2="67167" y2="77778"/>
                        <a14:foregroundMark x1="69667" y1="74286" x2="69833" y2="80000"/>
                        <a14:backgroundMark x1="27333" y1="72698" x2="28833" y2="71746"/>
                        <a14:backgroundMark x1="65500" y1="78730" x2="66000" y2="77143"/>
                      </a14:backgroundRemoval>
                    </a14:imgEffect>
                  </a14:imgLayer>
                </a14:imgProps>
              </a:ext>
            </a:extLst>
          </a:blip>
          <a:srcRect l="17300" r="20088" b="35317"/>
          <a:stretch/>
        </p:blipFill>
        <p:spPr>
          <a:xfrm>
            <a:off x="9658618" y="2031427"/>
            <a:ext cx="2392062" cy="1297374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F12C25A7-3293-4F54-9084-D3F6958D7C4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4259"/>
          <a:stretch/>
        </p:blipFill>
        <p:spPr>
          <a:xfrm>
            <a:off x="10493715" y="4030581"/>
            <a:ext cx="1293396" cy="1050599"/>
          </a:xfrm>
          <a:prstGeom prst="rect">
            <a:avLst/>
          </a:prstGeom>
        </p:spPr>
      </p:pic>
      <p:pic>
        <p:nvPicPr>
          <p:cNvPr id="12" name="그림 11" descr="클립아트이(가) 표시된 사진&#10;&#10;자동 생성된 설명">
            <a:extLst>
              <a:ext uri="{FF2B5EF4-FFF2-40B4-BE49-F238E27FC236}">
                <a16:creationId xmlns:a16="http://schemas.microsoft.com/office/drawing/2014/main" id="{E6C2D47F-AEB2-4B5F-9DB1-1DB0A21B92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64410" y="3716547"/>
            <a:ext cx="2216299" cy="596281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9459AECF-0308-4383-89A2-97218E1AD93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79413" y="4788159"/>
            <a:ext cx="1242083" cy="116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8453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0"/>
            <a:ext cx="3727174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1524391" y="97884"/>
            <a:ext cx="6783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dirty="0"/>
              <a:t>소감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EAE8CE0-6F38-4E2E-B9FA-B814A55B8CF0}"/>
              </a:ext>
            </a:extLst>
          </p:cNvPr>
          <p:cNvSpPr/>
          <p:nvPr/>
        </p:nvSpPr>
        <p:spPr>
          <a:xfrm>
            <a:off x="1241465" y="1479524"/>
            <a:ext cx="9709070" cy="38989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몰랐던 파트도 서로 물어가며 배워가는 부분이 의미 있었음</a:t>
            </a:r>
            <a:endParaRPr lang="en-US" altLang="ko-KR" sz="24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오픈소스를 처음 사용해보면서 오픈소스에 대한 이해와 편리성을 느낌</a:t>
            </a:r>
            <a:r>
              <a:rPr lang="en-US" altLang="ko-KR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  <a:r>
              <a:rPr lang="ko-KR" altLang="en-US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endParaRPr lang="en-US" altLang="ko-KR" sz="24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웹프로그래밍에 대한 관심이 더 생겼고</a:t>
            </a:r>
            <a:r>
              <a:rPr lang="en-US" altLang="ko-KR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실습 능력 향상에 도움이 되었음</a:t>
            </a:r>
            <a:r>
              <a:rPr lang="en-US" altLang="ko-KR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지금까지 알지 못했던 새로운 오류들을 접해보게 되었고</a:t>
            </a:r>
            <a:r>
              <a:rPr lang="en-US" altLang="ko-KR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 </a:t>
            </a:r>
            <a:r>
              <a:rPr lang="ko-KR" altLang="en-US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오류에 대처하는 방법을 조금씩 터득해 나아갔음</a:t>
            </a:r>
            <a:r>
              <a:rPr lang="en-US" altLang="ko-KR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419034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F2728EE-C7A5-41DC-9D4C-F4389CDCEB81}"/>
              </a:ext>
            </a:extLst>
          </p:cNvPr>
          <p:cNvSpPr txBox="1"/>
          <p:nvPr/>
        </p:nvSpPr>
        <p:spPr>
          <a:xfrm>
            <a:off x="3313026" y="2767280"/>
            <a:ext cx="556594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b="1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Thank</a:t>
            </a:r>
            <a:r>
              <a:rPr lang="ko-KR" altLang="en-US" sz="80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8000" b="1" dirty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You</a:t>
            </a:r>
            <a:endParaRPr lang="ko-KR" altLang="en-US" sz="8000" b="1" dirty="0">
              <a:ln>
                <a:solidFill>
                  <a:schemeClr val="accent1"/>
                </a:solidFill>
              </a:ln>
              <a:solidFill>
                <a:schemeClr val="accent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7852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0"/>
            <a:ext cx="2880000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1100804" y="87945"/>
            <a:ext cx="6783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dirty="0"/>
              <a:t>기능</a:t>
            </a:r>
          </a:p>
        </p:txBody>
      </p:sp>
      <p:sp>
        <p:nvSpPr>
          <p:cNvPr id="5" name="내용 개체 틀 3">
            <a:extLst>
              <a:ext uri="{FF2B5EF4-FFF2-40B4-BE49-F238E27FC236}">
                <a16:creationId xmlns:a16="http://schemas.microsoft.com/office/drawing/2014/main" id="{F648E971-402E-498B-B992-EEE55001C457}"/>
              </a:ext>
            </a:extLst>
          </p:cNvPr>
          <p:cNvSpPr txBox="1">
            <a:spLocks/>
          </p:cNvSpPr>
          <p:nvPr/>
        </p:nvSpPr>
        <p:spPr>
          <a:xfrm>
            <a:off x="4456644" y="1828722"/>
            <a:ext cx="4309669" cy="2942062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altLang="ko-KR" sz="28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✔</a:t>
            </a:r>
            <a:r>
              <a:rPr lang="ko-KR" altLang="en-US" sz="28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정보 조회 기능</a:t>
            </a:r>
            <a:endParaRPr lang="en-US" altLang="ko-KR" sz="2800" dirty="0">
              <a:solidFill>
                <a:srgbClr val="40BAD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800" dirty="0">
              <a:solidFill>
                <a:srgbClr val="40BAD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8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✔</a:t>
            </a:r>
            <a:r>
              <a:rPr lang="ko-KR" altLang="en-US" sz="28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예약 기능</a:t>
            </a:r>
            <a:endParaRPr lang="en-US" altLang="ko-KR" sz="2800" dirty="0">
              <a:solidFill>
                <a:srgbClr val="40BAD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800" dirty="0">
              <a:solidFill>
                <a:srgbClr val="40BAD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8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✔</a:t>
            </a:r>
            <a:r>
              <a:rPr lang="ko-KR" altLang="en-US" sz="28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커뮤니티 기능</a:t>
            </a:r>
            <a:r>
              <a:rPr lang="en-US" altLang="ko-KR" sz="28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endParaRPr lang="en-US" altLang="ko-KR" sz="1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endParaRPr lang="en-US" altLang="ko-KR" sz="1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8504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0"/>
            <a:ext cx="2880000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내용 개체 틀 3">
            <a:extLst>
              <a:ext uri="{FF2B5EF4-FFF2-40B4-BE49-F238E27FC236}">
                <a16:creationId xmlns:a16="http://schemas.microsoft.com/office/drawing/2014/main" id="{F648E971-402E-498B-B992-EEE55001C457}"/>
              </a:ext>
            </a:extLst>
          </p:cNvPr>
          <p:cNvSpPr txBox="1">
            <a:spLocks/>
          </p:cNvSpPr>
          <p:nvPr/>
        </p:nvSpPr>
        <p:spPr>
          <a:xfrm>
            <a:off x="2220534" y="1879580"/>
            <a:ext cx="8079913" cy="2701385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altLang="ko-KR" sz="28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✔</a:t>
            </a:r>
            <a:r>
              <a:rPr lang="ko-KR" altLang="en-US" sz="28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정보 조회 기능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ko-KR" sz="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18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기업정보 </a:t>
            </a:r>
            <a:r>
              <a:rPr lang="en-US" altLang="ko-KR" sz="18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: </a:t>
            </a:r>
            <a:r>
              <a:rPr lang="ko-KR" altLang="en-US" sz="18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모닝 라이스의 인사말</a:t>
            </a:r>
            <a:r>
              <a:rPr lang="en-US" altLang="ko-KR" sz="18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sz="18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이용방법</a:t>
            </a:r>
            <a:r>
              <a:rPr lang="en-US" altLang="ko-KR" sz="18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sz="18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오시는 길</a:t>
            </a:r>
            <a:r>
              <a:rPr lang="en-US" altLang="ko-KR" sz="18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sz="18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등 정보 조회 가능</a:t>
            </a:r>
            <a:r>
              <a:rPr lang="en-US" altLang="ko-KR" sz="18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</a:p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18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메뉴정보 </a:t>
            </a:r>
            <a:r>
              <a:rPr lang="en-US" altLang="ko-KR" sz="18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: </a:t>
            </a:r>
            <a:r>
              <a:rPr lang="ko-KR" altLang="en-US" sz="18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모닝 라이스의 메뉴 및 가격 조회 가능</a:t>
            </a:r>
            <a:endParaRPr lang="en-US" altLang="ko-KR" sz="18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18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이벤트정보 </a:t>
            </a:r>
            <a:r>
              <a:rPr lang="en-US" altLang="ko-KR" sz="18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: </a:t>
            </a:r>
            <a:r>
              <a:rPr lang="ko-KR" altLang="en-US" sz="18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할인 정보 관련 이벤트 열람 가능</a:t>
            </a:r>
            <a:endParaRPr lang="en-US" altLang="ko-KR" sz="18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E63963-9524-49C2-98D8-9C3C4936949C}"/>
              </a:ext>
            </a:extLst>
          </p:cNvPr>
          <p:cNvSpPr txBox="1"/>
          <p:nvPr/>
        </p:nvSpPr>
        <p:spPr>
          <a:xfrm>
            <a:off x="1100804" y="87945"/>
            <a:ext cx="6783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dirty="0"/>
              <a:t>기능</a:t>
            </a:r>
          </a:p>
        </p:txBody>
      </p:sp>
    </p:spTree>
    <p:extLst>
      <p:ext uri="{BB962C8B-B14F-4D97-AF65-F5344CB8AC3E}">
        <p14:creationId xmlns:p14="http://schemas.microsoft.com/office/powerpoint/2010/main" val="1729210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0"/>
            <a:ext cx="2880000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1100804" y="87945"/>
            <a:ext cx="6783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dirty="0"/>
              <a:t>기능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EA8A7A7-D7BE-4C55-B959-20D05D3696E1}"/>
              </a:ext>
            </a:extLst>
          </p:cNvPr>
          <p:cNvSpPr/>
          <p:nvPr/>
        </p:nvSpPr>
        <p:spPr>
          <a:xfrm>
            <a:off x="2060384" y="1795864"/>
            <a:ext cx="8514521" cy="301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✔</a:t>
            </a:r>
            <a:r>
              <a:rPr lang="ko-KR" altLang="en-US" sz="28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예약 기능</a:t>
            </a:r>
            <a:endParaRPr lang="en-US" altLang="ko-KR" sz="2800" dirty="0">
              <a:solidFill>
                <a:srgbClr val="40BAD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  <a:p>
            <a:pPr>
              <a:lnSpc>
                <a:spcPct val="100000"/>
              </a:lnSpc>
            </a:pP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82880" indent="-182880"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원하는 메뉴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예약 시간을 설정하고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작성자 닉네임 및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연락처를 입력하여 예약 등록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182880" indent="-182880"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예약 내역 리스트 조회 가능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182880" indent="-182880"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등록한 예약내역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삭제 가능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</a:p>
          <a:p>
            <a:pPr marL="182880" indent="-182880"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본인이 등록한 내역만 삭제 가능하도록 예약 등록 시 비밀번호 설정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182880" indent="-182880"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ea typeface="나눔스퀘어" panose="020B0600000101010101"/>
            </a:endParaRPr>
          </a:p>
        </p:txBody>
      </p:sp>
    </p:spTree>
    <p:extLst>
      <p:ext uri="{BB962C8B-B14F-4D97-AF65-F5344CB8AC3E}">
        <p14:creationId xmlns:p14="http://schemas.microsoft.com/office/powerpoint/2010/main" val="1285417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0"/>
            <a:ext cx="2880000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1100804" y="87945"/>
            <a:ext cx="6783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dirty="0"/>
              <a:t>기능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EA8A7A7-D7BE-4C55-B959-20D05D3696E1}"/>
              </a:ext>
            </a:extLst>
          </p:cNvPr>
          <p:cNvSpPr/>
          <p:nvPr/>
        </p:nvSpPr>
        <p:spPr>
          <a:xfrm>
            <a:off x="1543549" y="1720840"/>
            <a:ext cx="9743661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rgbClr val="40BAD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✔</a:t>
            </a:r>
            <a:r>
              <a:rPr lang="ko-KR" altLang="en-US" sz="2800" b="1" dirty="0">
                <a:solidFill>
                  <a:srgbClr val="40BAD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커뮤니티 기능</a:t>
            </a:r>
            <a:endParaRPr lang="en-US" altLang="ko-KR" sz="2800" b="1" dirty="0">
              <a:solidFill>
                <a:srgbClr val="40BAD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defTabSz="914400" latinLnBrk="1">
              <a:spcBef>
                <a:spcPts val="1200"/>
              </a:spcBef>
              <a:buClr>
                <a:schemeClr val="accent1"/>
              </a:buClr>
            </a:pPr>
            <a:r>
              <a:rPr lang="en-US" altLang="ko-KR" sz="1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  <a:p>
            <a:pPr marL="182880" indent="-182880"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이용후기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후기  내용 등록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수정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삭제 및 조회 가능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등록 시 작성자 닉네임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입력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</a:t>
            </a:r>
          </a:p>
          <a:p>
            <a:pPr marL="182880" indent="-182880"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Q&amp;A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: Q&amp;A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게시글 등록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수정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삭제 및 조회 가능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등록 시 작성자 닉네임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입력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 </a:t>
            </a:r>
          </a:p>
          <a:p>
            <a:pPr marL="182880" indent="-182880"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본인이 등록한 내역만 수정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삭제 가능하도록 후기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및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Q&amp;A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게시글 등록 시 비밀번호 설정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182880" indent="-182880"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관리자 기능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관리자 권한으로 게시판에 부적절한 게시글을 삭제할 수 있음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1960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0"/>
            <a:ext cx="2880000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588985" y="97884"/>
            <a:ext cx="18293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dirty="0"/>
              <a:t>구현 완료 기능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EA8A7A7-D7BE-4C55-B959-20D05D3696E1}"/>
              </a:ext>
            </a:extLst>
          </p:cNvPr>
          <p:cNvSpPr/>
          <p:nvPr/>
        </p:nvSpPr>
        <p:spPr>
          <a:xfrm>
            <a:off x="1503659" y="1888992"/>
            <a:ext cx="3131266" cy="25083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latinLnBrk="1">
              <a:spcBef>
                <a:spcPts val="1200"/>
              </a:spcBef>
              <a:buClr>
                <a:schemeClr val="accent1"/>
              </a:buClr>
            </a:pPr>
            <a:r>
              <a:rPr lang="ko-KR" altLang="en-US" sz="100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defTabSz="914400" latinLnBrk="1">
              <a:spcBef>
                <a:spcPts val="1200"/>
              </a:spcBef>
              <a:buClr>
                <a:schemeClr val="accent1"/>
              </a:buClr>
            </a:pPr>
            <a:r>
              <a:rPr lang="en-US" altLang="ko-KR" sz="1600" dirty="0">
                <a:solidFill>
                  <a:schemeClr val="accent4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* </a:t>
            </a:r>
            <a:r>
              <a:rPr lang="ko-KR" altLang="en-US" sz="1600" dirty="0">
                <a:solidFill>
                  <a:schemeClr val="accent4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구현 완료 부분</a:t>
            </a:r>
            <a:endParaRPr lang="en-US" altLang="ko-KR" sz="1600" dirty="0">
              <a:solidFill>
                <a:srgbClr val="00B050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en-US" altLang="ko-KR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메뉴</a:t>
            </a:r>
            <a:r>
              <a:rPr lang="en-US" altLang="ko-KR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&amp;</a:t>
            </a:r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가격 열람</a:t>
            </a:r>
          </a:p>
          <a:p>
            <a:pPr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기업 정보 열람</a:t>
            </a:r>
            <a:endParaRPr lang="en-US" altLang="ko-KR" sz="1600" dirty="0">
              <a:solidFill>
                <a:schemeClr val="accent4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ko-KR" altLang="en-US" sz="1600" dirty="0">
                <a:solidFill>
                  <a:srgbClr val="7030A0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이벤트 페이지</a:t>
            </a:r>
            <a:endParaRPr lang="en-US" altLang="ko-KR" sz="1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홈페이지 배경 변경</a:t>
            </a:r>
            <a:endParaRPr lang="en-US" altLang="ko-KR" sz="1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defTabSz="914400" latinLnBrk="1">
              <a:spcBef>
                <a:spcPts val="1200"/>
              </a:spcBef>
              <a:buClr>
                <a:schemeClr val="accent1"/>
              </a:buClr>
            </a:pPr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7136D71-218E-40A3-9580-CB36356A4986}"/>
              </a:ext>
            </a:extLst>
          </p:cNvPr>
          <p:cNvSpPr/>
          <p:nvPr/>
        </p:nvSpPr>
        <p:spPr>
          <a:xfrm>
            <a:off x="4704499" y="1402044"/>
            <a:ext cx="2585798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buClr>
                <a:schemeClr val="accent1"/>
              </a:buClr>
            </a:pPr>
            <a:r>
              <a:rPr lang="en-US" altLang="ko-KR" sz="24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✔</a:t>
            </a:r>
            <a:r>
              <a:rPr lang="ko-KR" altLang="en-US" sz="24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예약 기능</a:t>
            </a:r>
            <a:endParaRPr lang="en-US" altLang="ko-KR" sz="2400" dirty="0">
              <a:solidFill>
                <a:srgbClr val="40BAD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defTabSz="914400" latinLnBrk="1">
              <a:spcBef>
                <a:spcPts val="1200"/>
              </a:spcBef>
              <a:buClr>
                <a:schemeClr val="accent1"/>
              </a:buClr>
            </a:pPr>
            <a:endParaRPr lang="en-US" altLang="ko-KR" sz="100" dirty="0">
              <a:solidFill>
                <a:schemeClr val="tx1">
                  <a:lumMod val="65000"/>
                  <a:lumOff val="3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indent="-285750"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572619D-9E87-4477-904A-17BDB9B9E80F}"/>
              </a:ext>
            </a:extLst>
          </p:cNvPr>
          <p:cNvSpPr/>
          <p:nvPr/>
        </p:nvSpPr>
        <p:spPr>
          <a:xfrm>
            <a:off x="8180419" y="1402044"/>
            <a:ext cx="28557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buClr>
                <a:schemeClr val="accent1"/>
              </a:buClr>
            </a:pPr>
            <a:r>
              <a:rPr lang="en-US" altLang="ko-KR" sz="24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✔</a:t>
            </a:r>
            <a:r>
              <a:rPr lang="ko-KR" altLang="en-US" sz="24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커뮤니티 기능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027C510-6533-4764-9A37-7E9EBDF6A931}"/>
              </a:ext>
            </a:extLst>
          </p:cNvPr>
          <p:cNvSpPr/>
          <p:nvPr/>
        </p:nvSpPr>
        <p:spPr>
          <a:xfrm>
            <a:off x="1180833" y="1442114"/>
            <a:ext cx="20569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✔</a:t>
            </a:r>
            <a:r>
              <a:rPr lang="ko-KR" altLang="en-US" sz="2400" dirty="0">
                <a:solidFill>
                  <a:srgbClr val="40BAD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정보조회 </a:t>
            </a:r>
            <a:endParaRPr lang="en-US" altLang="ko-KR" sz="2400" dirty="0">
              <a:solidFill>
                <a:srgbClr val="40BAD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9814E7E-B1AB-4A87-8D99-71AC032735B8}"/>
              </a:ext>
            </a:extLst>
          </p:cNvPr>
          <p:cNvSpPr/>
          <p:nvPr/>
        </p:nvSpPr>
        <p:spPr>
          <a:xfrm>
            <a:off x="4927533" y="2066094"/>
            <a:ext cx="359133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latinLnBrk="1">
              <a:spcBef>
                <a:spcPts val="1200"/>
              </a:spcBef>
              <a:buClr>
                <a:schemeClr val="accent1"/>
              </a:buClr>
            </a:pPr>
            <a:r>
              <a:rPr lang="en-US" altLang="ko-KR" sz="1600" dirty="0">
                <a:solidFill>
                  <a:schemeClr val="accent4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* </a:t>
            </a:r>
            <a:r>
              <a:rPr lang="ko-KR" altLang="en-US" sz="1600" dirty="0">
                <a:solidFill>
                  <a:schemeClr val="accent4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구현 완료 부분</a:t>
            </a:r>
            <a:endParaRPr lang="en-US" altLang="ko-KR" sz="1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indent="-285750"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예약 등록</a:t>
            </a:r>
          </a:p>
          <a:p>
            <a:pPr indent="-285750"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예약내역 열람</a:t>
            </a:r>
            <a:r>
              <a:rPr lang="en-US" altLang="ko-KR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endParaRPr lang="en-US" altLang="ko-KR" sz="1600" dirty="0">
              <a:solidFill>
                <a:schemeClr val="accent4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indent="-285750"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en-US" altLang="ko-KR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DB</a:t>
            </a:r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연동</a:t>
            </a:r>
            <a:r>
              <a:rPr lang="en-US" altLang="ko-KR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endParaRPr lang="en-US" altLang="ko-KR" sz="1600" dirty="0">
              <a:solidFill>
                <a:srgbClr val="7030A0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indent="-285750"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예약 삭제 기능</a:t>
            </a:r>
            <a:r>
              <a:rPr lang="en-US" altLang="ko-KR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A356BD3-6F66-4698-B9EA-542016773010}"/>
              </a:ext>
            </a:extLst>
          </p:cNvPr>
          <p:cNvSpPr/>
          <p:nvPr/>
        </p:nvSpPr>
        <p:spPr>
          <a:xfrm>
            <a:off x="8349385" y="1863709"/>
            <a:ext cx="392728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latinLnBrk="1">
              <a:spcBef>
                <a:spcPts val="1200"/>
              </a:spcBef>
              <a:buClr>
                <a:schemeClr val="accent1"/>
              </a:buClr>
            </a:pPr>
            <a:endParaRPr lang="en-US" altLang="ko-KR" sz="200" dirty="0">
              <a:solidFill>
                <a:schemeClr val="tx1">
                  <a:lumMod val="65000"/>
                  <a:lumOff val="3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defTabSz="914400" latinLnBrk="1">
              <a:spcBef>
                <a:spcPts val="1200"/>
              </a:spcBef>
              <a:buClr>
                <a:schemeClr val="accent1"/>
              </a:buClr>
            </a:pPr>
            <a:r>
              <a:rPr lang="en-US" altLang="ko-KR" sz="1600" dirty="0">
                <a:solidFill>
                  <a:schemeClr val="accent4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* </a:t>
            </a:r>
            <a:r>
              <a:rPr lang="ko-KR" altLang="en-US" sz="1600" dirty="0">
                <a:solidFill>
                  <a:schemeClr val="accent4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구현 완료 부분</a:t>
            </a:r>
            <a:endParaRPr lang="en-US" altLang="ko-KR" sz="1600" dirty="0">
              <a:solidFill>
                <a:srgbClr val="00B050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indent="-285750"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게시글 등록</a:t>
            </a:r>
          </a:p>
          <a:p>
            <a:pPr indent="-285750"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게시글 수정</a:t>
            </a:r>
          </a:p>
          <a:p>
            <a:pPr indent="-285750"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게시글 삭제</a:t>
            </a:r>
          </a:p>
          <a:p>
            <a:pPr indent="-285750"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게시글 열람</a:t>
            </a:r>
            <a:endParaRPr lang="en-US" altLang="ko-KR" sz="1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indent="-285750"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게시글 목록 출력</a:t>
            </a:r>
            <a:endParaRPr lang="en-US" altLang="ko-KR" sz="1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indent="-285750"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en-US" altLang="ko-KR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DB </a:t>
            </a:r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연동</a:t>
            </a:r>
            <a:r>
              <a:rPr lang="en-US" altLang="ko-KR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endParaRPr lang="en-US" altLang="ko-KR" sz="1600" dirty="0">
              <a:solidFill>
                <a:schemeClr val="accent4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indent="-285750" defTabSz="914400" latinLnBrk="1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관리자 기능</a:t>
            </a:r>
            <a:r>
              <a:rPr lang="en-US" altLang="ko-KR" sz="1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7807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0"/>
            <a:ext cx="3647661" cy="5764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2FA22-1B03-4235-95DA-26E9DC7DE42B}"/>
              </a:ext>
            </a:extLst>
          </p:cNvPr>
          <p:cNvSpPr txBox="1"/>
          <p:nvPr/>
        </p:nvSpPr>
        <p:spPr>
          <a:xfrm>
            <a:off x="539620" y="96923"/>
            <a:ext cx="27302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dirty="0"/>
              <a:t>구현 기능</a:t>
            </a:r>
            <a:r>
              <a:rPr lang="en-US" altLang="ko-KR" dirty="0"/>
              <a:t>(</a:t>
            </a:r>
            <a:r>
              <a:rPr lang="ko-KR" altLang="en-US" dirty="0"/>
              <a:t>메인 페이지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그림 3" descr="스크린샷, 모니터이(가) 표시된 사진&#10;&#10;자동 생성된 설명">
            <a:extLst>
              <a:ext uri="{FF2B5EF4-FFF2-40B4-BE49-F238E27FC236}">
                <a16:creationId xmlns:a16="http://schemas.microsoft.com/office/drawing/2014/main" id="{7ABC1CA0-BADC-4319-B50B-E5964B18C9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27" t="2573" r="13098" b="-1"/>
          <a:stretch/>
        </p:blipFill>
        <p:spPr>
          <a:xfrm>
            <a:off x="2119177" y="894165"/>
            <a:ext cx="7808259" cy="5336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450015"/>
      </p:ext>
    </p:extLst>
  </p:cSld>
  <p:clrMapOvr>
    <a:masterClrMapping/>
  </p:clrMapOvr>
</p:sld>
</file>

<file path=ppt/theme/theme1.xml><?xml version="1.0" encoding="utf-8"?>
<a:theme xmlns:a="http://schemas.openxmlformats.org/drawingml/2006/main" name="틀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TM03457475[[fn=틀]]</Template>
  <TotalTime>5278</TotalTime>
  <Words>751</Words>
  <Application>Microsoft Office PowerPoint</Application>
  <PresentationFormat>와이드스크린</PresentationFormat>
  <Paragraphs>153</Paragraphs>
  <Slides>35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42" baseType="lpstr">
      <vt:lpstr>08서울남산체 EB</vt:lpstr>
      <vt:lpstr>나눔스퀘어</vt:lpstr>
      <vt:lpstr>맑은 고딕</vt:lpstr>
      <vt:lpstr>배달의민족 도현</vt:lpstr>
      <vt:lpstr>Corbel</vt:lpstr>
      <vt:lpstr>Wingdings 2</vt:lpstr>
      <vt:lpstr>틀</vt:lpstr>
      <vt:lpstr>PowerPoint 프레젠테이션</vt:lpstr>
      <vt:lpstr>content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content</dc:title>
  <dc:creator>bohoon</dc:creator>
  <cp:lastModifiedBy>예린 반</cp:lastModifiedBy>
  <cp:revision>1013</cp:revision>
  <cp:lastPrinted>2018-07-31T05:49:30Z</cp:lastPrinted>
  <dcterms:created xsi:type="dcterms:W3CDTF">2018-07-26T00:20:12Z</dcterms:created>
  <dcterms:modified xsi:type="dcterms:W3CDTF">2019-10-09T19:31:18Z</dcterms:modified>
</cp:coreProperties>
</file>

<file path=docProps/thumbnail.jpeg>
</file>